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31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708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157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465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928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48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905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377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914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222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17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544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39D09-36F2-4087-AEDF-053F23DFDEE8}" type="datetimeFigureOut">
              <a:rPr lang="tr-TR" smtClean="0"/>
              <a:t>7.03.2024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BF99-A856-40D8-ACCC-E6A706E6DC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764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byzndrms/ymgk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28180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Nedir?</a:t>
            </a:r>
            <a:r>
              <a:rPr lang="tr-TR" b="1" dirty="0"/>
              <a:t/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Git, projelerinizi takip etmenizi, değişiklikleri yönetmenizi ve işbirliği yapmanızı sağlayan </a:t>
            </a:r>
            <a:r>
              <a:rPr lang="tr-TR" dirty="0" smtClean="0"/>
              <a:t>bir </a:t>
            </a:r>
            <a:r>
              <a:rPr lang="tr-TR" dirty="0"/>
              <a:t>versiyon kontrol sistemidir</a:t>
            </a:r>
            <a:r>
              <a:rPr lang="tr-TR" dirty="0" smtClean="0"/>
              <a:t>.</a:t>
            </a:r>
          </a:p>
          <a:p>
            <a:pPr algn="just"/>
            <a:endParaRPr lang="tr-TR" dirty="0"/>
          </a:p>
          <a:p>
            <a:pPr algn="just"/>
            <a:endParaRPr lang="tr-TR" dirty="0" smtClean="0"/>
          </a:p>
          <a:p>
            <a:pPr algn="just"/>
            <a:r>
              <a:rPr lang="tr-TR" dirty="0"/>
              <a:t>Git, dağıtık bir versiyon kontrol sistemidir. Başka bir deyişle, her birimiz kendi bilgisayarımızda bir kopya bulundurabilir ve değişiklikleri bu kopya üzerinde yapabiliriz. Daha sonra, yapılan değişiklikleri birleştirerek ortak bir noktada buluşturabiliriz</a:t>
            </a:r>
            <a:r>
              <a:rPr lang="tr-TR" dirty="0" smtClean="0"/>
              <a:t>.</a:t>
            </a:r>
          </a:p>
          <a:p>
            <a:pPr algn="just"/>
            <a:endParaRPr lang="tr-TR" dirty="0" smtClean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70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9" y="1690688"/>
            <a:ext cx="5349902" cy="4257530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006109" cy="42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4934"/>
            <a:ext cx="5276273" cy="435133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45" y="1954934"/>
            <a:ext cx="4692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68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3479"/>
            <a:ext cx="4925291" cy="435133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6" y="2093479"/>
            <a:ext cx="5286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9516"/>
            <a:ext cx="5082309" cy="435133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99516"/>
            <a:ext cx="5257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2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7225"/>
            <a:ext cx="5110018" cy="435133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1927225"/>
            <a:ext cx="50915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880"/>
            <a:ext cx="4500418" cy="435133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/>
          <a:stretch/>
        </p:blipFill>
        <p:spPr>
          <a:xfrm>
            <a:off x="6096000" y="1991880"/>
            <a:ext cx="51018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44" y="1825625"/>
            <a:ext cx="7374712" cy="4351338"/>
          </a:xfrm>
        </p:spPr>
      </p:pic>
    </p:spTree>
    <p:extLst>
      <p:ext uri="{BB962C8B-B14F-4D97-AF65-F5344CB8AC3E}">
        <p14:creationId xmlns:p14="http://schemas.microsoft.com/office/powerpoint/2010/main" val="333232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7982" y="2498725"/>
            <a:ext cx="10515600" cy="1325563"/>
          </a:xfrm>
        </p:spPr>
        <p:txBody>
          <a:bodyPr/>
          <a:lstStyle/>
          <a:p>
            <a:r>
              <a:rPr lang="tr-TR" dirty="0" smtClean="0"/>
              <a:t>2.BÖLÜM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347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 smtClean="0"/>
              <a:t> Deposu Oluşturma</a:t>
            </a:r>
            <a:endParaRPr lang="tr-TR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3"/>
            <a:ext cx="7076902" cy="4022725"/>
          </a:xfrm>
        </p:spPr>
      </p:pic>
      <p:sp>
        <p:nvSpPr>
          <p:cNvPr id="10" name="Dikdörtgen 9"/>
          <p:cNvSpPr/>
          <p:nvPr/>
        </p:nvSpPr>
        <p:spPr>
          <a:xfrm>
            <a:off x="6610805" y="1849871"/>
            <a:ext cx="1563377" cy="53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İçerik Yer Tutucusu 2"/>
          <p:cNvSpPr txBox="1">
            <a:spLocks/>
          </p:cNvSpPr>
          <p:nvPr/>
        </p:nvSpPr>
        <p:spPr>
          <a:xfrm>
            <a:off x="8508989" y="1845733"/>
            <a:ext cx="2948719" cy="43393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Repository</a:t>
            </a:r>
            <a:r>
              <a:rPr lang="tr-TR" dirty="0" smtClean="0"/>
              <a:t> oluşturmak için;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Github</a:t>
            </a:r>
            <a:r>
              <a:rPr lang="tr-TR" dirty="0" smtClean="0"/>
              <a:t> da hesap oluşturduktan sonra;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Sağ üst köşede bulunan </a:t>
            </a:r>
            <a:r>
              <a:rPr lang="tr-TR" sz="2800" b="1" dirty="0" smtClean="0"/>
              <a:t>+ </a:t>
            </a:r>
            <a:r>
              <a:rPr lang="tr-TR" dirty="0" smtClean="0"/>
              <a:t>işaretine tıklayıp çıkan seçeneklerden </a:t>
            </a:r>
            <a:r>
              <a:rPr lang="tr-TR" sz="2800" b="1" dirty="0" err="1" smtClean="0"/>
              <a:t>new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repository</a:t>
            </a:r>
            <a:r>
              <a:rPr lang="tr-TR" dirty="0" smtClean="0"/>
              <a:t> i seçiyoruz.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098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Github</a:t>
            </a:r>
            <a:endParaRPr lang="tr-TR" dirty="0"/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3" y="1846262"/>
            <a:ext cx="6774873" cy="4457555"/>
          </a:xfrm>
        </p:spPr>
      </p:pic>
      <p:sp>
        <p:nvSpPr>
          <p:cNvPr id="9" name="Dikdörtgen 8"/>
          <p:cNvSpPr/>
          <p:nvPr/>
        </p:nvSpPr>
        <p:spPr>
          <a:xfrm>
            <a:off x="1925782" y="2602366"/>
            <a:ext cx="2327563" cy="4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803564" y="3702194"/>
            <a:ext cx="3685309" cy="725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İçerik Yer Tutucusu 2"/>
          <p:cNvSpPr txBox="1">
            <a:spLocks/>
          </p:cNvSpPr>
          <p:nvPr/>
        </p:nvSpPr>
        <p:spPr>
          <a:xfrm>
            <a:off x="6747163" y="1845733"/>
            <a:ext cx="4710545" cy="433935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karşımıza çıkan ekranda;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sz="2400" b="1" dirty="0" err="1" smtClean="0"/>
              <a:t>Repository</a:t>
            </a:r>
            <a:r>
              <a:rPr lang="tr-TR" sz="2400" b="1" dirty="0" smtClean="0"/>
              <a:t> name </a:t>
            </a:r>
            <a:r>
              <a:rPr lang="tr-TR" dirty="0" smtClean="0"/>
              <a:t>kısmına repomuzun ismini yazıyoruz.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sz="2400" b="1" dirty="0" err="1" smtClean="0"/>
              <a:t>Description</a:t>
            </a:r>
            <a:r>
              <a:rPr lang="tr-TR" dirty="0" smtClean="0"/>
              <a:t> kısmında  isteğe bağlı projenizle alakalı kısa bir bilgilendirme yapabilirsiniz.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sz="2400" b="1" dirty="0" err="1" smtClean="0"/>
              <a:t>Public</a:t>
            </a:r>
            <a:r>
              <a:rPr lang="tr-TR" dirty="0" smtClean="0"/>
              <a:t> seçeneğini seçerseniz oluşturacağınız </a:t>
            </a:r>
            <a:r>
              <a:rPr lang="tr-TR" dirty="0" err="1" smtClean="0"/>
              <a:t>repository</a:t>
            </a:r>
            <a:r>
              <a:rPr lang="tr-TR" dirty="0" smtClean="0"/>
              <a:t> herkes tarafından görünür olacaktır. Açık kaynak kodlu bir proje oluşturmak istiyorsanız bu seçeneği seçebilirsiniz.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Projenizin kaynak kodlarını paylaşmak istemiyorsanız </a:t>
            </a:r>
            <a:r>
              <a:rPr lang="tr-TR" sz="2200" b="1" dirty="0" err="1" smtClean="0"/>
              <a:t>private</a:t>
            </a:r>
            <a:r>
              <a:rPr lang="tr-TR" dirty="0" smtClean="0"/>
              <a:t> seçeneğini seçmelisiniz.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Public</a:t>
            </a:r>
            <a:r>
              <a:rPr lang="tr-TR" dirty="0" smtClean="0"/>
              <a:t> ücretsizken </a:t>
            </a:r>
            <a:r>
              <a:rPr lang="tr-TR" dirty="0" err="1" smtClean="0"/>
              <a:t>private</a:t>
            </a:r>
            <a:r>
              <a:rPr lang="tr-TR" dirty="0" smtClean="0"/>
              <a:t> aylık belirli bir ücret istiyor.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Biz </a:t>
            </a:r>
            <a:r>
              <a:rPr lang="tr-TR" dirty="0" err="1"/>
              <a:t>public</a:t>
            </a:r>
            <a:r>
              <a:rPr lang="tr-TR" dirty="0"/>
              <a:t> seçip devam ediyoruz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41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accent5">
                    <a:lumMod val="75000"/>
                  </a:schemeClr>
                </a:solidFill>
              </a:rPr>
              <a:t>Neden Git Kullanmalıyız?</a:t>
            </a:r>
            <a:endParaRPr lang="tr-T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b="1" dirty="0" smtClean="0"/>
              <a:t>Değişiklik </a:t>
            </a:r>
            <a:r>
              <a:rPr lang="tr-TR" b="1" dirty="0"/>
              <a:t>Takibi:</a:t>
            </a:r>
            <a:r>
              <a:rPr lang="tr-TR" dirty="0"/>
              <a:t> Projedeki her değişiklik kaydedilir, bu sayede hangi </a:t>
            </a:r>
            <a:r>
              <a:rPr lang="tr-TR" dirty="0" smtClean="0"/>
              <a:t>değişikliğin </a:t>
            </a:r>
            <a:r>
              <a:rPr lang="tr-TR" dirty="0"/>
              <a:t>ne zaman yapıldığını görebilirsiniz.</a:t>
            </a:r>
          </a:p>
          <a:p>
            <a:pPr algn="just"/>
            <a:r>
              <a:rPr lang="tr-TR" b="1" dirty="0"/>
              <a:t>Ekip Çalışması:</a:t>
            </a:r>
            <a:r>
              <a:rPr lang="tr-TR" dirty="0"/>
              <a:t> Git, bir ekip içinde çalışmayı kolaylaştırır. Herkes kendi bilgisayarında çalışabilir ve değişiklikleri daha sonra birleştirebilir.</a:t>
            </a:r>
          </a:p>
          <a:p>
            <a:pPr algn="just"/>
            <a:r>
              <a:rPr lang="tr-TR" b="1" dirty="0"/>
              <a:t>Geri Alabilirlik:</a:t>
            </a:r>
            <a:r>
              <a:rPr lang="tr-TR" dirty="0"/>
              <a:t> Yanlışlıkla yapılan bir değişikliği geri almak veya önceki bir versiyona dönmek çok kolaydır.</a:t>
            </a:r>
          </a:p>
          <a:p>
            <a:pPr algn="just"/>
            <a:r>
              <a:rPr lang="tr-TR" b="1" dirty="0" err="1"/>
              <a:t>Branching</a:t>
            </a:r>
            <a:r>
              <a:rPr lang="tr-TR" b="1" dirty="0"/>
              <a:t> (Dal Oluşturma):</a:t>
            </a:r>
            <a:r>
              <a:rPr lang="tr-TR" dirty="0"/>
              <a:t> Farklı özellikleri veya değişiklikleri ayrı ayrı dallarda geliştirebilir ve daha sonra bunları birleştirebilirsiniz.</a:t>
            </a:r>
          </a:p>
          <a:p>
            <a:pPr marL="0" indent="0" algn="just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7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pic>
        <p:nvPicPr>
          <p:cNvPr id="6" name="İçerik Yer Tutucusu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6" y="1940215"/>
            <a:ext cx="5434769" cy="3974242"/>
          </a:xfrm>
        </p:spPr>
      </p:pic>
      <p:sp>
        <p:nvSpPr>
          <p:cNvPr id="7" name="Dikdörtgen 6"/>
          <p:cNvSpPr/>
          <p:nvPr/>
        </p:nvSpPr>
        <p:spPr>
          <a:xfrm>
            <a:off x="886691" y="4242521"/>
            <a:ext cx="3685309" cy="1230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İçerik Yer Tutucusu 2"/>
          <p:cNvSpPr txBox="1">
            <a:spLocks/>
          </p:cNvSpPr>
          <p:nvPr/>
        </p:nvSpPr>
        <p:spPr>
          <a:xfrm>
            <a:off x="6747163" y="1845733"/>
            <a:ext cx="4710545" cy="43393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README seçeneğini seçerseniz projenizde boş bir dosya oluşturur.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Bu dosyada projenizle ilgili gelen ziyaretçilere bilgi vermek amacıyla yazılmış açıklamalar bulunur.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Şimdilik bu seçeneği seçmeden </a:t>
            </a:r>
            <a:r>
              <a:rPr lang="tr-TR" dirty="0" err="1" smtClean="0"/>
              <a:t>create</a:t>
            </a:r>
            <a:r>
              <a:rPr lang="tr-TR" dirty="0" smtClean="0"/>
              <a:t> </a:t>
            </a:r>
            <a:r>
              <a:rPr lang="tr-TR" dirty="0" err="1" smtClean="0"/>
              <a:t>repository</a:t>
            </a:r>
            <a:r>
              <a:rPr lang="tr-TR" dirty="0" smtClean="0"/>
              <a:t> deyip </a:t>
            </a:r>
            <a:r>
              <a:rPr lang="tr-TR" dirty="0" err="1" smtClean="0"/>
              <a:t>github</a:t>
            </a:r>
            <a:r>
              <a:rPr lang="tr-TR" dirty="0" smtClean="0"/>
              <a:t> üzerindeki git projemizi oluşturuyoruz.</a:t>
            </a:r>
            <a:endParaRPr lang="tr-TR" dirty="0"/>
          </a:p>
        </p:txBody>
      </p:sp>
      <p:sp>
        <p:nvSpPr>
          <p:cNvPr id="9" name="Dikdörtgen 8"/>
          <p:cNvSpPr/>
          <p:nvPr/>
        </p:nvSpPr>
        <p:spPr>
          <a:xfrm>
            <a:off x="748146" y="5521028"/>
            <a:ext cx="1330036" cy="284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470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1892" y="1845734"/>
            <a:ext cx="3104294" cy="4023360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Yerel bilgisayarımızdaki git projemizi </a:t>
            </a:r>
            <a:r>
              <a:rPr lang="tr-TR" dirty="0" err="1" smtClean="0"/>
              <a:t>github</a:t>
            </a:r>
            <a:r>
              <a:rPr lang="tr-TR" dirty="0" smtClean="0"/>
              <a:t> da oluşturduğumuz boş </a:t>
            </a:r>
            <a:r>
              <a:rPr lang="tr-TR" dirty="0" err="1" smtClean="0"/>
              <a:t>repository</a:t>
            </a:r>
            <a:r>
              <a:rPr lang="tr-TR" dirty="0" smtClean="0"/>
              <a:t> e gönderelim.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Repository</a:t>
            </a:r>
            <a:r>
              <a:rPr lang="tr-TR" dirty="0" smtClean="0"/>
              <a:t> i açıp adresini kopyalıyoruz.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1" y="1737360"/>
            <a:ext cx="7846290" cy="455260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6179127" y="2078669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45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4125884" cy="4023360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Ymgk</a:t>
            </a:r>
            <a:r>
              <a:rPr lang="tr-TR" dirty="0" smtClean="0"/>
              <a:t>-gece </a:t>
            </a:r>
            <a:r>
              <a:rPr lang="tr-TR" dirty="0"/>
              <a:t>klasörüne 5 tane metin belgesi </a:t>
            </a:r>
            <a:r>
              <a:rPr lang="tr-TR" dirty="0" smtClean="0"/>
              <a:t>ekleyelim ve git </a:t>
            </a:r>
            <a:r>
              <a:rPr lang="tr-TR" dirty="0"/>
              <a:t>dosyalarını yüklemek </a:t>
            </a:r>
            <a:r>
              <a:rPr lang="tr-TR" dirty="0" smtClean="0"/>
              <a:t>için terminale </a:t>
            </a:r>
            <a:r>
              <a:rPr lang="tr-TR" b="1" i="1" dirty="0"/>
              <a:t>git </a:t>
            </a:r>
            <a:r>
              <a:rPr lang="tr-TR" b="1" i="1" dirty="0" err="1" smtClean="0"/>
              <a:t>init</a:t>
            </a:r>
            <a:r>
              <a:rPr lang="tr-TR" b="1" i="1" dirty="0" smtClean="0"/>
              <a:t>, git add.ve git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 –m «V1»</a:t>
            </a:r>
            <a:r>
              <a:rPr lang="tr-TR" dirty="0" smtClean="0"/>
              <a:t> komutlarını sırasıyla yazıp çalıştıralım.</a:t>
            </a:r>
            <a:endParaRPr lang="tr-TR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Dosyaları </a:t>
            </a:r>
            <a:r>
              <a:rPr lang="tr-TR" dirty="0" err="1" smtClean="0"/>
              <a:t>github</a:t>
            </a:r>
            <a:r>
              <a:rPr lang="tr-TR" dirty="0" smtClean="0"/>
              <a:t> a göndermek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remote</a:t>
            </a:r>
            <a:r>
              <a:rPr lang="tr-TR" b="1" i="1" dirty="0" smtClean="0"/>
              <a:t> </a:t>
            </a:r>
            <a:r>
              <a:rPr lang="tr-TR" b="1" i="1" dirty="0" err="1" smtClean="0"/>
              <a:t>add</a:t>
            </a:r>
            <a:r>
              <a:rPr lang="tr-TR" b="1" i="1" dirty="0" smtClean="0"/>
              <a:t> </a:t>
            </a:r>
            <a:r>
              <a:rPr lang="tr-TR" b="1" i="1" dirty="0" err="1" smtClean="0"/>
              <a:t>githubRepo</a:t>
            </a:r>
            <a:r>
              <a:rPr lang="tr-TR" b="1" i="1" dirty="0"/>
              <a:t> </a:t>
            </a:r>
            <a:r>
              <a:rPr lang="tr-TR" b="1" i="1" dirty="0">
                <a:hlinkClick r:id="rId2"/>
              </a:rPr>
              <a:t>https://</a:t>
            </a:r>
            <a:r>
              <a:rPr lang="tr-TR" b="1" i="1" dirty="0" smtClean="0">
                <a:hlinkClick r:id="rId2"/>
              </a:rPr>
              <a:t>github.com/byzndrms/ymgk.git</a:t>
            </a:r>
            <a:r>
              <a:rPr lang="tr-TR" b="1" i="1" dirty="0" smtClean="0"/>
              <a:t> </a:t>
            </a:r>
            <a:r>
              <a:rPr lang="tr-TR" dirty="0" smtClean="0"/>
              <a:t>komutunu yazıp çalıştıralım.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Komutun çalışıp çalışmadığını anlamak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remote</a:t>
            </a:r>
            <a:r>
              <a:rPr lang="tr-TR" b="1" i="1" dirty="0" smtClean="0"/>
              <a:t> </a:t>
            </a:r>
            <a:r>
              <a:rPr lang="tr-TR" dirty="0" smtClean="0"/>
              <a:t>komutunu çalıştıralım ve bağlantının eklendiğini görelim.</a:t>
            </a:r>
            <a:endParaRPr lang="tr-TR" dirty="0"/>
          </a:p>
          <a:p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04" y="1845734"/>
            <a:ext cx="5563376" cy="402336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5558443" y="2141258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5575373" y="2623575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/>
          <p:cNvSpPr/>
          <p:nvPr/>
        </p:nvSpPr>
        <p:spPr>
          <a:xfrm>
            <a:off x="5592304" y="4168094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1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2781993" cy="4023360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Projemizi </a:t>
            </a:r>
            <a:r>
              <a:rPr lang="tr-TR" dirty="0" err="1" smtClean="0"/>
              <a:t>github</a:t>
            </a:r>
            <a:r>
              <a:rPr lang="tr-TR" dirty="0" smtClean="0"/>
              <a:t> a göndermek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push</a:t>
            </a:r>
            <a:r>
              <a:rPr lang="tr-TR" b="1" i="1" dirty="0" smtClean="0"/>
              <a:t> –u </a:t>
            </a:r>
            <a:r>
              <a:rPr lang="tr-TR" b="1" i="1" dirty="0" err="1" smtClean="0"/>
              <a:t>githubRepo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b="1" i="1" dirty="0" smtClean="0"/>
              <a:t> </a:t>
            </a:r>
            <a:r>
              <a:rPr lang="tr-TR" dirty="0" smtClean="0"/>
              <a:t>komutunu çalıştırıyoruz.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sz="1600" i="1" dirty="0" smtClean="0"/>
              <a:t>(</a:t>
            </a:r>
            <a:r>
              <a:rPr lang="tr-TR" sz="1600" i="1" dirty="0" err="1" smtClean="0"/>
              <a:t>Push</a:t>
            </a:r>
            <a:r>
              <a:rPr lang="tr-TR" sz="1600" i="1" dirty="0" smtClean="0"/>
              <a:t> gönder, u bütün dosyaları </a:t>
            </a:r>
            <a:r>
              <a:rPr lang="tr-TR" sz="1600" i="1" dirty="0" err="1" smtClean="0"/>
              <a:t>githubRepo</a:t>
            </a:r>
            <a:r>
              <a:rPr lang="tr-TR" sz="1600" i="1" dirty="0" smtClean="0"/>
              <a:t> bağlantısını kurduğumuz </a:t>
            </a:r>
            <a:r>
              <a:rPr lang="tr-TR" sz="1600" i="1" dirty="0" err="1" smtClean="0"/>
              <a:t>github</a:t>
            </a:r>
            <a:r>
              <a:rPr lang="tr-TR" sz="1600" i="1" dirty="0" smtClean="0"/>
              <a:t> deposu, </a:t>
            </a:r>
            <a:r>
              <a:rPr lang="tr-TR" sz="1600" i="1" dirty="0" err="1" smtClean="0"/>
              <a:t>master</a:t>
            </a:r>
            <a:r>
              <a:rPr lang="tr-TR" sz="1600" i="1" dirty="0" smtClean="0"/>
              <a:t> ise bu git projesinin ana dalıdır.)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Komutu çalıştırdıktan sonra git, </a:t>
            </a:r>
            <a:r>
              <a:rPr lang="tr-TR" dirty="0" err="1"/>
              <a:t>github</a:t>
            </a:r>
            <a:r>
              <a:rPr lang="tr-TR" dirty="0"/>
              <a:t> hesabımıza erişim için izin istiyor ve bu izni onaylayıp devam edelim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70" y="1845734"/>
            <a:ext cx="3905410" cy="4430376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9157855" y="4765964"/>
            <a:ext cx="1634836" cy="498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61" y="1921035"/>
            <a:ext cx="3075709" cy="4355075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174560" y="3685309"/>
            <a:ext cx="2932821" cy="421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7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GitHub</a:t>
            </a:r>
            <a:endParaRPr lang="tr-TR" dirty="0"/>
          </a:p>
        </p:txBody>
      </p:sp>
      <p:sp>
        <p:nvSpPr>
          <p:cNvPr id="8" name="İçerik Yer Tutucusu 2"/>
          <p:cNvSpPr txBox="1">
            <a:spLocks/>
          </p:cNvSpPr>
          <p:nvPr/>
        </p:nvSpPr>
        <p:spPr>
          <a:xfrm>
            <a:off x="1097280" y="1845734"/>
            <a:ext cx="315606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sz="22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sz="2200" dirty="0" err="1" smtClean="0"/>
              <a:t>Github</a:t>
            </a:r>
            <a:r>
              <a:rPr lang="tr-TR" sz="2200" dirty="0" smtClean="0"/>
              <a:t> sayfasına gelip kontrol ettiğimizde dosyaların yüklendiğini görebiliriz.</a:t>
            </a:r>
            <a:endParaRPr lang="tr-TR" sz="2200" dirty="0"/>
          </a:p>
        </p:txBody>
      </p:sp>
      <p:pic>
        <p:nvPicPr>
          <p:cNvPr id="11" name="İçerik Yer Tutucusu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27" y="1845735"/>
            <a:ext cx="7550727" cy="4458084"/>
          </a:xfrm>
        </p:spPr>
      </p:pic>
      <p:sp>
        <p:nvSpPr>
          <p:cNvPr id="12" name="Dikdörtgen 11"/>
          <p:cNvSpPr/>
          <p:nvPr/>
        </p:nvSpPr>
        <p:spPr>
          <a:xfrm>
            <a:off x="5514110" y="3394363"/>
            <a:ext cx="4386348" cy="2175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77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3613265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Lokal projemizde bir değişiklik yapıp </a:t>
            </a:r>
            <a:r>
              <a:rPr lang="tr-TR" dirty="0" err="1" smtClean="0"/>
              <a:t>github</a:t>
            </a:r>
            <a:r>
              <a:rPr lang="tr-TR" dirty="0" smtClean="0"/>
              <a:t> a gönderelim.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Terminale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rm</a:t>
            </a:r>
            <a:r>
              <a:rPr lang="tr-TR" b="1" i="1" dirty="0" smtClean="0"/>
              <a:t> bir.txt </a:t>
            </a:r>
            <a:r>
              <a:rPr lang="tr-TR" dirty="0" smtClean="0"/>
              <a:t>yazıp bir adındaki dosyayı silelim. Ve </a:t>
            </a:r>
            <a:r>
              <a:rPr lang="tr-TR" dirty="0" err="1" smtClean="0"/>
              <a:t>commit</a:t>
            </a:r>
            <a:r>
              <a:rPr lang="tr-TR" dirty="0" smtClean="0"/>
              <a:t> edip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push</a:t>
            </a:r>
            <a:r>
              <a:rPr lang="tr-TR" b="1" i="1" dirty="0" smtClean="0"/>
              <a:t> –u </a:t>
            </a:r>
            <a:r>
              <a:rPr lang="tr-TR" b="1" i="1" dirty="0" err="1" smtClean="0"/>
              <a:t>githubRepo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b="1" i="1" dirty="0" smtClean="0"/>
              <a:t> </a:t>
            </a:r>
            <a:r>
              <a:rPr lang="tr-TR" dirty="0" smtClean="0"/>
              <a:t>komutuyla </a:t>
            </a:r>
            <a:r>
              <a:rPr lang="tr-TR" dirty="0" err="1" smtClean="0"/>
              <a:t>github</a:t>
            </a:r>
            <a:r>
              <a:rPr lang="tr-TR" dirty="0" smtClean="0"/>
              <a:t> a gönderelim.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45" y="1845734"/>
            <a:ext cx="6200337" cy="402336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5012145" y="2328051"/>
            <a:ext cx="5960655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5012145" y="2947502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5012145" y="3788847"/>
            <a:ext cx="5597237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1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89" y="2042026"/>
            <a:ext cx="6944694" cy="4122414"/>
          </a:xfrm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1097281" y="1845734"/>
            <a:ext cx="296210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Github</a:t>
            </a:r>
            <a:r>
              <a:rPr lang="tr-TR" dirty="0" smtClean="0"/>
              <a:t> a gelip sayfayı yenilediğimizde bir.txt dosyasının silindiğini görebiliriz.</a:t>
            </a:r>
          </a:p>
        </p:txBody>
      </p:sp>
      <p:sp>
        <p:nvSpPr>
          <p:cNvPr id="9" name="Dikdörtgen 8"/>
          <p:cNvSpPr/>
          <p:nvPr/>
        </p:nvSpPr>
        <p:spPr>
          <a:xfrm>
            <a:off x="4267789" y="3629891"/>
            <a:ext cx="1766948" cy="1592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2482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.</a:t>
            </a:r>
            <a:r>
              <a:rPr lang="tr-TR" dirty="0" err="1" smtClean="0"/>
              <a:t>gitignore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Gitignore</a:t>
            </a:r>
            <a:r>
              <a:rPr lang="tr-TR" dirty="0" smtClean="0"/>
              <a:t> </a:t>
            </a:r>
            <a:r>
              <a:rPr lang="tr-TR" dirty="0"/>
              <a:t>dosyası ile, bazı uzantı veya dizindeki dosyaların git</a:t>
            </a:r>
            <a:r>
              <a:rPr lang="tr-TR" dirty="0" smtClean="0"/>
              <a:t>’ e </a:t>
            </a:r>
            <a:r>
              <a:rPr lang="tr-TR" dirty="0"/>
              <a:t>gönderilmesini ve değişikliklerin takip edilmesini engellemiş oluruz.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Sadece uzantısını vererek tüm proje dizininde bu uzantılı dosyaları </a:t>
            </a:r>
            <a:r>
              <a:rPr lang="tr-TR" dirty="0" err="1"/>
              <a:t>ignore</a:t>
            </a:r>
            <a:r>
              <a:rPr lang="tr-TR" dirty="0"/>
              <a:t> etmiş oluruz. Başka bir deyişle artık değişiklikler görülmeyecektir.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Ayrıca </a:t>
            </a:r>
            <a:r>
              <a:rPr lang="tr-TR" dirty="0"/>
              <a:t>bazı gizli </a:t>
            </a:r>
            <a:r>
              <a:rPr lang="tr-TR" dirty="0" smtClean="0"/>
              <a:t>dosyaların, </a:t>
            </a:r>
            <a:r>
              <a:rPr lang="tr-TR" dirty="0" err="1" smtClean="0"/>
              <a:t>veritabanının</a:t>
            </a:r>
            <a:r>
              <a:rPr lang="tr-TR" dirty="0" smtClean="0"/>
              <a:t> </a:t>
            </a:r>
            <a:r>
              <a:rPr lang="tr-TR" dirty="0"/>
              <a:t>yada şifrelerin git sunucusuna gönderilmesini istemeye bilirsiniz. Bu gibi durumlarda da </a:t>
            </a:r>
            <a:r>
              <a:rPr lang="tr-TR" dirty="0" err="1"/>
              <a:t>ignore</a:t>
            </a:r>
            <a:r>
              <a:rPr lang="tr-TR" dirty="0"/>
              <a:t> dosyasını kullanırız</a:t>
            </a:r>
            <a:r>
              <a:rPr lang="tr-TR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25649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269972" y="2086892"/>
            <a:ext cx="2962102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Projemizde </a:t>
            </a:r>
            <a:r>
              <a:rPr lang="tr-TR" dirty="0" err="1" smtClean="0"/>
              <a:t>veritabani</a:t>
            </a:r>
            <a:r>
              <a:rPr lang="tr-TR" dirty="0" smtClean="0"/>
              <a:t> adında bir dosya oluşturup terminale </a:t>
            </a:r>
            <a:r>
              <a:rPr lang="tr-TR" b="1" i="1" dirty="0" smtClean="0"/>
              <a:t>git status </a:t>
            </a:r>
            <a:r>
              <a:rPr lang="tr-TR" dirty="0" smtClean="0"/>
              <a:t>yazarak değişikliği görelim.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Beklediğimiz gibi yeni eklenen </a:t>
            </a:r>
            <a:r>
              <a:rPr lang="tr-TR" dirty="0" err="1" smtClean="0"/>
              <a:t>veritabani</a:t>
            </a:r>
            <a:r>
              <a:rPr lang="tr-TR" dirty="0" smtClean="0"/>
              <a:t> dosyasını gösterdi.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/>
              <a:t>g</a:t>
            </a:r>
            <a:r>
              <a:rPr lang="tr-TR" dirty="0" err="1" smtClean="0"/>
              <a:t>itignore</a:t>
            </a:r>
            <a:r>
              <a:rPr lang="tr-TR" dirty="0" smtClean="0"/>
              <a:t> adında bir dosya oluşturuyoruz. (.</a:t>
            </a:r>
            <a:r>
              <a:rPr lang="tr-TR" dirty="0" err="1" smtClean="0"/>
              <a:t>gitignore</a:t>
            </a:r>
            <a:r>
              <a:rPr lang="tr-TR" dirty="0" smtClean="0"/>
              <a:t>)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i="1" dirty="0" err="1" smtClean="0"/>
              <a:t>cat</a:t>
            </a:r>
            <a:r>
              <a:rPr lang="tr-TR" b="1" i="1" dirty="0" smtClean="0"/>
              <a:t> &gt;&gt; .</a:t>
            </a:r>
            <a:r>
              <a:rPr lang="tr-TR" b="1" i="1" dirty="0" err="1" smtClean="0"/>
              <a:t>gitignore</a:t>
            </a:r>
            <a:r>
              <a:rPr lang="tr-TR" b="1" i="1" dirty="0" smtClean="0"/>
              <a:t> </a:t>
            </a:r>
            <a:r>
              <a:rPr lang="tr-TR" dirty="0" smtClean="0"/>
              <a:t>komutunu çalıştırdığımızda .</a:t>
            </a:r>
            <a:r>
              <a:rPr lang="tr-TR" dirty="0" err="1" smtClean="0"/>
              <a:t>gitignore</a:t>
            </a:r>
            <a:r>
              <a:rPr lang="tr-TR" dirty="0" smtClean="0"/>
              <a:t> adında bir dosya oluşturacak. Ardından bizden eklenecek dosyayı yazmamız için bir yazı bekleyecek </a:t>
            </a:r>
            <a:r>
              <a:rPr lang="tr-TR" smtClean="0"/>
              <a:t>biz veritabani.txt </a:t>
            </a:r>
            <a:r>
              <a:rPr lang="tr-TR" dirty="0" smtClean="0"/>
              <a:t>dosyasını yazıyoruz ve çalıştırıyoruz. CTRL +C kombinasyonuyla dosyayı kapatıyoruz. Kontrol etmek için </a:t>
            </a:r>
            <a:r>
              <a:rPr lang="tr-TR" b="1" i="1" dirty="0" err="1" smtClean="0"/>
              <a:t>cat</a:t>
            </a:r>
            <a:r>
              <a:rPr lang="tr-TR" b="1" i="1" dirty="0" smtClean="0"/>
              <a:t> .</a:t>
            </a:r>
            <a:r>
              <a:rPr lang="tr-TR" b="1" i="1" dirty="0" err="1" smtClean="0"/>
              <a:t>gitignore</a:t>
            </a:r>
            <a:r>
              <a:rPr lang="tr-TR" b="1" i="1" dirty="0" smtClean="0"/>
              <a:t> </a:t>
            </a:r>
            <a:r>
              <a:rPr lang="tr-TR" dirty="0" smtClean="0"/>
              <a:t>yazıp çalıştırıyoruz. İçindeki dosyaları listeledi.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32" y="1981793"/>
            <a:ext cx="4204031" cy="423355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9" y="1934121"/>
            <a:ext cx="2600688" cy="3886742"/>
          </a:xfrm>
          <a:prstGeom prst="rect">
            <a:avLst/>
          </a:prstGeom>
        </p:spPr>
      </p:pic>
      <p:sp>
        <p:nvSpPr>
          <p:cNvPr id="13" name="Dikdörtgen 12"/>
          <p:cNvSpPr/>
          <p:nvPr/>
        </p:nvSpPr>
        <p:spPr>
          <a:xfrm>
            <a:off x="7403002" y="2775975"/>
            <a:ext cx="3752678" cy="37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/>
          <p:cNvSpPr/>
          <p:nvPr/>
        </p:nvSpPr>
        <p:spPr>
          <a:xfrm>
            <a:off x="7419932" y="3671454"/>
            <a:ext cx="3735749" cy="516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/>
          <p:cNvSpPr/>
          <p:nvPr/>
        </p:nvSpPr>
        <p:spPr>
          <a:xfrm>
            <a:off x="7419932" y="4640303"/>
            <a:ext cx="3792551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/>
          <p:cNvSpPr/>
          <p:nvPr/>
        </p:nvSpPr>
        <p:spPr>
          <a:xfrm>
            <a:off x="7419932" y="5398323"/>
            <a:ext cx="3792551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2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8355677" y="2171535"/>
            <a:ext cx="285680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Klasöre bakacak olursak .</a:t>
            </a:r>
            <a:r>
              <a:rPr lang="tr-TR" dirty="0" err="1" smtClean="0"/>
              <a:t>gitignore</a:t>
            </a:r>
            <a:r>
              <a:rPr lang="tr-TR" dirty="0" smtClean="0"/>
              <a:t> dosyasının yüklendiğini görebiliriz.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Terminale gelip tekrar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add</a:t>
            </a:r>
            <a:r>
              <a:rPr lang="tr-TR" b="1" i="1" dirty="0" smtClean="0"/>
              <a:t> . </a:t>
            </a:r>
            <a:r>
              <a:rPr lang="tr-TR" dirty="0" smtClean="0"/>
              <a:t>ve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-m «</a:t>
            </a:r>
            <a:r>
              <a:rPr lang="tr-TR" b="1" i="1" dirty="0" err="1" smtClean="0"/>
              <a:t>gitignore</a:t>
            </a:r>
            <a:r>
              <a:rPr lang="tr-TR" b="1" i="1" dirty="0" smtClean="0"/>
              <a:t>» </a:t>
            </a:r>
            <a:r>
              <a:rPr lang="tr-TR" dirty="0" smtClean="0"/>
              <a:t>işlemlerini yaptıktan sonra </a:t>
            </a:r>
            <a:r>
              <a:rPr lang="tr-TR" dirty="0" err="1" smtClean="0"/>
              <a:t>veritabani</a:t>
            </a:r>
            <a:r>
              <a:rPr lang="tr-TR" dirty="0" smtClean="0"/>
              <a:t> dosyasında değişiklikler yapıp kaydediyoruz.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61" y="2293026"/>
            <a:ext cx="2581635" cy="3710676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1295780" y="2370825"/>
            <a:ext cx="1627529" cy="31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67" y="2171535"/>
            <a:ext cx="4209706" cy="38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accent5">
                    <a:lumMod val="75000"/>
                  </a:schemeClr>
                </a:solidFill>
              </a:rPr>
              <a:t>Temel Kavramlar</a:t>
            </a:r>
            <a:endParaRPr lang="tr-T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 smtClean="0"/>
              <a:t>1</a:t>
            </a:r>
            <a:r>
              <a:rPr lang="tr-TR" b="1" dirty="0"/>
              <a:t>. </a:t>
            </a:r>
            <a:r>
              <a:rPr lang="tr-TR" b="1" dirty="0" err="1"/>
              <a:t>Repository</a:t>
            </a:r>
            <a:r>
              <a:rPr lang="tr-TR" b="1" dirty="0"/>
              <a:t> (Depo)</a:t>
            </a:r>
          </a:p>
          <a:p>
            <a:pPr marL="0" indent="0">
              <a:buNone/>
            </a:pPr>
            <a:r>
              <a:rPr lang="tr-TR" dirty="0"/>
              <a:t>Projemizin bulunduğu yer. Bu, lokal bilgisayarınızda veya uzak bir sunucuda olabilir.</a:t>
            </a:r>
          </a:p>
          <a:p>
            <a:pPr marL="0" indent="0">
              <a:buNone/>
            </a:pPr>
            <a:r>
              <a:rPr lang="tr-TR" b="1" dirty="0"/>
              <a:t>2. </a:t>
            </a:r>
            <a:r>
              <a:rPr lang="tr-TR" b="1" dirty="0" err="1"/>
              <a:t>Commit</a:t>
            </a:r>
            <a:r>
              <a:rPr lang="tr-TR" b="1" dirty="0"/>
              <a:t> (Taahhüt)</a:t>
            </a:r>
          </a:p>
          <a:p>
            <a:pPr marL="0" indent="0">
              <a:buNone/>
            </a:pPr>
            <a:r>
              <a:rPr lang="tr-TR" dirty="0"/>
              <a:t>Bir değişikliği kaydetmek için yapılan işlem. Her taahhüt, projenin belli bir anını temsil eder.</a:t>
            </a:r>
          </a:p>
          <a:p>
            <a:pPr marL="0" indent="0">
              <a:buNone/>
            </a:pPr>
            <a:r>
              <a:rPr lang="tr-TR" b="1" dirty="0"/>
              <a:t>3. </a:t>
            </a:r>
            <a:r>
              <a:rPr lang="tr-TR" b="1" dirty="0" err="1"/>
              <a:t>Branch</a:t>
            </a:r>
            <a:r>
              <a:rPr lang="tr-TR" b="1" dirty="0"/>
              <a:t> (Dal)</a:t>
            </a:r>
          </a:p>
          <a:p>
            <a:pPr marL="0" indent="0">
              <a:buNone/>
            </a:pPr>
            <a:r>
              <a:rPr lang="tr-TR" dirty="0"/>
              <a:t>Projeyi farklı yönlere götüren bağımsız bir dal. Farklı özellikleri veya değişiklikleri ayrı dallarda geliştirmek için kullanılır.</a:t>
            </a:r>
          </a:p>
          <a:p>
            <a:pPr marL="0" indent="0">
              <a:buNone/>
            </a:pPr>
            <a:r>
              <a:rPr lang="tr-TR" b="1" dirty="0"/>
              <a:t>4. </a:t>
            </a:r>
            <a:r>
              <a:rPr lang="tr-TR" b="1" dirty="0" err="1"/>
              <a:t>Merge</a:t>
            </a:r>
            <a:r>
              <a:rPr lang="tr-TR" b="1" dirty="0"/>
              <a:t> (Birleştirme)</a:t>
            </a:r>
          </a:p>
          <a:p>
            <a:pPr marL="0" indent="0">
              <a:buNone/>
            </a:pPr>
            <a:r>
              <a:rPr lang="tr-TR" dirty="0"/>
              <a:t>Farklı dalları birleştirmek için kullanılan işlem. Genellikle bir özellik tamamlandığında veya bir hata düzeltildiğinde kullanılır.</a:t>
            </a:r>
          </a:p>
          <a:p>
            <a:pPr marL="0" indent="0">
              <a:buNone/>
            </a:pPr>
            <a:r>
              <a:rPr lang="tr-TR" b="1" dirty="0"/>
              <a:t>5. </a:t>
            </a:r>
            <a:r>
              <a:rPr lang="tr-TR" b="1" dirty="0" err="1"/>
              <a:t>Pull</a:t>
            </a:r>
            <a:r>
              <a:rPr lang="tr-TR" b="1" dirty="0"/>
              <a:t> </a:t>
            </a:r>
            <a:r>
              <a:rPr lang="tr-TR" b="1" dirty="0" err="1"/>
              <a:t>Request</a:t>
            </a:r>
            <a:r>
              <a:rPr lang="tr-TR" b="1" dirty="0"/>
              <a:t> (Çekme İsteği)</a:t>
            </a:r>
          </a:p>
          <a:p>
            <a:pPr marL="0" indent="0">
              <a:buNone/>
            </a:pPr>
            <a:r>
              <a:rPr lang="tr-TR" dirty="0"/>
              <a:t>Bir dalın değişikliklerini diğer bir dal ile birleştirmek için yapılan bir istektir. Genellikle işbirliği yapılan ortamlarda kullanılır</a:t>
            </a:r>
            <a:r>
              <a:rPr lang="tr-TR" dirty="0" smtClean="0"/>
              <a:t>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08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86" y="1830843"/>
            <a:ext cx="5534797" cy="3562847"/>
          </a:xfrm>
        </p:spPr>
      </p:pic>
      <p:sp>
        <p:nvSpPr>
          <p:cNvPr id="7" name="Dikdörtgen 6"/>
          <p:cNvSpPr/>
          <p:nvPr/>
        </p:nvSpPr>
        <p:spPr>
          <a:xfrm>
            <a:off x="928255" y="1840675"/>
            <a:ext cx="39346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Git status komutuyla kontrol ediyoruz ve </a:t>
            </a:r>
            <a:r>
              <a:rPr lang="tr-TR" dirty="0" err="1"/>
              <a:t>veritabani</a:t>
            </a:r>
            <a:r>
              <a:rPr lang="tr-TR" dirty="0"/>
              <a:t> dosyasında değişikliklerin olduğunu bize bildiriyor.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Biz bu dosyadaki değişiklikleri görmek istemiyoruz fakat hala görünüyor</a:t>
            </a:r>
            <a:r>
              <a:rPr lang="tr-TR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Bunun nedeni de </a:t>
            </a:r>
            <a:r>
              <a:rPr lang="tr-TR" dirty="0" smtClean="0"/>
              <a:t>.</a:t>
            </a:r>
            <a:r>
              <a:rPr lang="tr-TR" dirty="0" err="1" smtClean="0"/>
              <a:t>gitignore</a:t>
            </a:r>
            <a:r>
              <a:rPr lang="tr-TR" dirty="0" smtClean="0"/>
              <a:t> dosyası </a:t>
            </a:r>
            <a:r>
              <a:rPr lang="tr-TR" dirty="0"/>
              <a:t>projenin başlangıcında gönderilmesi gereken dosyadır. Biz aynı zamanda gönderdiğimiz için hala izleniyor. Bu sorunu çözmek için </a:t>
            </a:r>
            <a:r>
              <a:rPr lang="tr-TR" b="1" i="1" dirty="0"/>
              <a:t>git </a:t>
            </a:r>
            <a:r>
              <a:rPr lang="tr-TR" b="1" i="1" dirty="0" err="1"/>
              <a:t>rm</a:t>
            </a:r>
            <a:r>
              <a:rPr lang="tr-TR" b="1" i="1" dirty="0"/>
              <a:t> –r –</a:t>
            </a:r>
            <a:r>
              <a:rPr lang="tr-TR" b="1" i="1" dirty="0" err="1"/>
              <a:t>cached</a:t>
            </a:r>
            <a:r>
              <a:rPr lang="tr-TR" b="1" i="1" dirty="0"/>
              <a:t> . </a:t>
            </a:r>
            <a:r>
              <a:rPr lang="tr-TR" dirty="0"/>
              <a:t>Komutunu çalıştırıp takip ettiği tüm dosyaları izlemeden kaldıralım</a:t>
            </a:r>
            <a:r>
              <a:rPr lang="tr-TR" dirty="0" smtClean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5677686" y="2286001"/>
            <a:ext cx="4907187" cy="1330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5677686" y="3932258"/>
            <a:ext cx="3792551" cy="265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1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1097280" y="1840675"/>
            <a:ext cx="39346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add</a:t>
            </a:r>
            <a:r>
              <a:rPr lang="tr-TR" b="1" i="1" dirty="0" smtClean="0"/>
              <a:t> . </a:t>
            </a:r>
            <a:r>
              <a:rPr lang="tr-TR" dirty="0" smtClean="0"/>
              <a:t>Ve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 –m «</a:t>
            </a:r>
            <a:r>
              <a:rPr lang="tr-TR" b="1" i="1" dirty="0" err="1" smtClean="0"/>
              <a:t>gitignore</a:t>
            </a:r>
            <a:r>
              <a:rPr lang="tr-TR" b="1" i="1" dirty="0" smtClean="0"/>
              <a:t> sorunu çözüldü»</a:t>
            </a:r>
            <a:r>
              <a:rPr lang="tr-TR" dirty="0" smtClean="0"/>
              <a:t> komutlarını çalıştırıp işlemi tamamlayalım.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Kontrol etmek için tekrar </a:t>
            </a:r>
            <a:r>
              <a:rPr lang="tr-TR" dirty="0" err="1" smtClean="0"/>
              <a:t>veritabani</a:t>
            </a:r>
            <a:r>
              <a:rPr lang="tr-TR" dirty="0" smtClean="0"/>
              <a:t> dosyasını açıp </a:t>
            </a:r>
            <a:r>
              <a:rPr lang="tr-TR" dirty="0" err="1" smtClean="0"/>
              <a:t>birşeyler</a:t>
            </a:r>
            <a:r>
              <a:rPr lang="tr-TR" dirty="0" smtClean="0"/>
              <a:t> yazıp kaydedelim. </a:t>
            </a:r>
            <a:r>
              <a:rPr lang="tr-TR" b="1" i="1" dirty="0" smtClean="0"/>
              <a:t>git status </a:t>
            </a:r>
            <a:r>
              <a:rPr lang="tr-TR" dirty="0" smtClean="0"/>
              <a:t>deyip kontrol ettiğimizde </a:t>
            </a:r>
            <a:r>
              <a:rPr lang="tr-TR" dirty="0" err="1" smtClean="0"/>
              <a:t>veritabani</a:t>
            </a:r>
            <a:r>
              <a:rPr lang="tr-TR" dirty="0" smtClean="0"/>
              <a:t> dosyasında yapılan değişiklikleri bildirmediğini görebiliriz.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73" y="1840675"/>
            <a:ext cx="5496692" cy="41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2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3433156" cy="402336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Toplu bir şekilde .</a:t>
            </a:r>
            <a:r>
              <a:rPr lang="tr-TR" dirty="0" err="1" smtClean="0"/>
              <a:t>gitignore</a:t>
            </a:r>
            <a:r>
              <a:rPr lang="tr-TR" dirty="0" smtClean="0"/>
              <a:t> dosyası oluşturmak da mümkün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Bunun için </a:t>
            </a:r>
            <a:r>
              <a:rPr lang="tr-TR" dirty="0" err="1" smtClean="0"/>
              <a:t>ymgk</a:t>
            </a:r>
            <a:r>
              <a:rPr lang="tr-TR" dirty="0" smtClean="0"/>
              <a:t>-gece klasörüne yeni bir klasör oluşturup içerisine 5 tane html dosyası ekliyoruz.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Bunun için terminale </a:t>
            </a:r>
            <a:r>
              <a:rPr lang="tr-TR" b="1" i="1" dirty="0" smtClean="0"/>
              <a:t>cd belgeler </a:t>
            </a:r>
            <a:r>
              <a:rPr lang="tr-TR" dirty="0" smtClean="0"/>
              <a:t>ardından da </a:t>
            </a:r>
            <a:r>
              <a:rPr lang="tr-TR" b="1" i="1" dirty="0" err="1" smtClean="0"/>
              <a:t>touch</a:t>
            </a:r>
            <a:r>
              <a:rPr lang="tr-TR" dirty="0" smtClean="0"/>
              <a:t> </a:t>
            </a:r>
            <a:r>
              <a:rPr lang="tr-TR" b="1" i="1" dirty="0" smtClean="0"/>
              <a:t>dosya{1..5}.</a:t>
            </a:r>
            <a:r>
              <a:rPr lang="tr-TR" dirty="0" smtClean="0"/>
              <a:t>html yazıp çalıştırıyoruz.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.</a:t>
            </a:r>
            <a:r>
              <a:rPr lang="tr-TR" dirty="0" err="1" smtClean="0"/>
              <a:t>gitignore</a:t>
            </a:r>
            <a:r>
              <a:rPr lang="tr-TR" dirty="0" smtClean="0"/>
              <a:t> dosyasına gelip </a:t>
            </a:r>
            <a:r>
              <a:rPr lang="tr-TR" b="1" dirty="0" smtClean="0"/>
              <a:t>belgeler/*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 smtClean="0"/>
              <a:t>!belgeler/dosya1.html </a:t>
            </a:r>
            <a:r>
              <a:rPr lang="tr-TR" dirty="0" smtClean="0"/>
              <a:t>yazıp kaydedip kapatıyoruz.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23" y="1972320"/>
            <a:ext cx="2734057" cy="3896774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4530436" y="1850709"/>
            <a:ext cx="34331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tr-TR" b="1" dirty="0"/>
              <a:t>b</a:t>
            </a:r>
            <a:r>
              <a:rPr lang="tr-TR" b="1" dirty="0" smtClean="0"/>
              <a:t>elgeler/* </a:t>
            </a:r>
            <a:r>
              <a:rPr lang="tr-TR" dirty="0" smtClean="0"/>
              <a:t>belgeler klasöründe bulunan bütün dosyalar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 smtClean="0"/>
              <a:t>!belgeler/dosya1.html </a:t>
            </a:r>
            <a:r>
              <a:rPr lang="tr-TR" dirty="0" smtClean="0"/>
              <a:t>ise belgeler klasöründe dosya1.html dosyasını dahil etme anlamına gelmektedir.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423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2"/>
          <p:cNvSpPr txBox="1">
            <a:spLocks/>
          </p:cNvSpPr>
          <p:nvPr/>
        </p:nvSpPr>
        <p:spPr>
          <a:xfrm>
            <a:off x="1097280" y="1924237"/>
            <a:ext cx="3433156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Tekrar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add</a:t>
            </a:r>
            <a:r>
              <a:rPr lang="tr-TR" b="1" i="1" dirty="0" smtClean="0"/>
              <a:t> . </a:t>
            </a:r>
            <a:r>
              <a:rPr lang="tr-TR" dirty="0" smtClean="0"/>
              <a:t>ve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 –m «dosya1.html </a:t>
            </a:r>
            <a:r>
              <a:rPr lang="tr-TR" b="1" i="1" dirty="0" err="1" smtClean="0"/>
              <a:t>haric</a:t>
            </a:r>
            <a:r>
              <a:rPr lang="tr-TR" b="1" i="1" dirty="0" smtClean="0"/>
              <a:t>» </a:t>
            </a:r>
            <a:r>
              <a:rPr lang="tr-TR" dirty="0" smtClean="0"/>
              <a:t>komutlarıyla değişiklikleri </a:t>
            </a:r>
            <a:r>
              <a:rPr lang="tr-TR" dirty="0" err="1" smtClean="0"/>
              <a:t>commit</a:t>
            </a:r>
            <a:r>
              <a:rPr lang="tr-TR" dirty="0" smtClean="0"/>
              <a:t> ediyoruz.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git status ile  kontrol ediyoruz.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dosya1.html dosyasını açıp bir şeyler yazıp kaydedip kapatıyoruz. Terminale gelip </a:t>
            </a:r>
            <a:r>
              <a:rPr lang="tr-TR" b="1" i="1" dirty="0" smtClean="0"/>
              <a:t>git status</a:t>
            </a:r>
            <a:r>
              <a:rPr lang="tr-TR" dirty="0" smtClean="0"/>
              <a:t> yazıp çalıştırdığımızda dosya1.html de değişiklik olduğunu görebiliriz.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.</a:t>
            </a:r>
            <a:r>
              <a:rPr lang="tr-TR" dirty="0" err="1" smtClean="0"/>
              <a:t>gitignore</a:t>
            </a:r>
            <a:r>
              <a:rPr lang="tr-TR" dirty="0" smtClean="0"/>
              <a:t> dosyasına </a:t>
            </a:r>
            <a:r>
              <a:rPr lang="tr-TR" b="1" dirty="0"/>
              <a:t>!belgeler/dosya1.html </a:t>
            </a:r>
            <a:r>
              <a:rPr lang="tr-TR" dirty="0" smtClean="0"/>
              <a:t>yazdığımız için </a:t>
            </a:r>
            <a:r>
              <a:rPr lang="tr-TR" dirty="0" err="1" smtClean="0"/>
              <a:t>burda</a:t>
            </a:r>
            <a:r>
              <a:rPr lang="tr-TR" dirty="0" smtClean="0"/>
              <a:t> yapılan değişiklikler hala takip ediliyor.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19" y="1924237"/>
            <a:ext cx="5534797" cy="3543795"/>
          </a:xfrm>
          <a:prstGeom prst="rect">
            <a:avLst/>
          </a:prstGeom>
        </p:spPr>
      </p:pic>
      <p:sp>
        <p:nvSpPr>
          <p:cNvPr id="10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826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2"/>
          <p:cNvSpPr txBox="1">
            <a:spLocks noGrp="1"/>
          </p:cNvSpPr>
          <p:nvPr>
            <p:ph idx="1"/>
          </p:nvPr>
        </p:nvSpPr>
        <p:spPr>
          <a:xfrm>
            <a:off x="1249680" y="1859588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Yaptığımız değişiklikleri </a:t>
            </a:r>
            <a:r>
              <a:rPr lang="tr-TR" dirty="0" err="1" smtClean="0"/>
              <a:t>github</a:t>
            </a:r>
            <a:r>
              <a:rPr lang="tr-TR" dirty="0" smtClean="0"/>
              <a:t> a yollayalım.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Terminale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push</a:t>
            </a:r>
            <a:r>
              <a:rPr lang="tr-TR" b="1" i="1" dirty="0" smtClean="0"/>
              <a:t> –u </a:t>
            </a:r>
            <a:r>
              <a:rPr lang="tr-TR" b="1" i="1" dirty="0" err="1" smtClean="0"/>
              <a:t>githubRepo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b="1" i="1" dirty="0" smtClean="0"/>
              <a:t> </a:t>
            </a:r>
            <a:r>
              <a:rPr lang="tr-TR" dirty="0" smtClean="0"/>
              <a:t>yazıp çalıştıralım.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Github</a:t>
            </a:r>
            <a:r>
              <a:rPr lang="tr-TR" dirty="0" smtClean="0"/>
              <a:t> Repomuzu açıp kontrol ettiğimizde; .</a:t>
            </a:r>
            <a:r>
              <a:rPr lang="tr-TR" dirty="0" err="1" smtClean="0"/>
              <a:t>gitignore</a:t>
            </a:r>
            <a:r>
              <a:rPr lang="tr-TR" dirty="0" smtClean="0"/>
              <a:t> dosyasına eklediğimiz dosyaların izlenmediğini görebiliriz.(veritabani.txt ve belgeler klasöründeki dosyalar)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30" y="1859588"/>
            <a:ext cx="4638934" cy="4303222"/>
          </a:xfrm>
          <a:prstGeom prst="rect">
            <a:avLst/>
          </a:prstGeom>
        </p:spPr>
      </p:pic>
      <p:sp>
        <p:nvSpPr>
          <p:cNvPr id="9" name="Unvan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/>
              <a:t>.</a:t>
            </a:r>
            <a:r>
              <a:rPr lang="tr-TR" dirty="0" err="1"/>
              <a:t>gitignore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586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branch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tr-TR" dirty="0" err="1" smtClean="0"/>
              <a:t>Branch</a:t>
            </a:r>
            <a:r>
              <a:rPr lang="tr-TR" dirty="0" smtClean="0"/>
              <a:t> git projemizin bir kopyasıdır. Master dalı bize git ile varsayılan olarak gelen ve git projemizin tamamını kapsayan ana daldır.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Master dalından bir kopya aldığımız zaman yeni bir dal oluşturmuş oluruz.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</a:t>
            </a:r>
            <a:r>
              <a:rPr lang="tr-TR" dirty="0" smtClean="0"/>
              <a:t>rojemizde birden fazla kişi çalışıyorsa ve her çalışanın görevi belli ise takım arkadaşlarımıza projemizden bir dal oluştururuz ve işler bittikten sonra bu dalları </a:t>
            </a:r>
            <a:r>
              <a:rPr lang="tr-TR" dirty="0" err="1" smtClean="0"/>
              <a:t>master</a:t>
            </a:r>
            <a:r>
              <a:rPr lang="tr-TR" dirty="0" smtClean="0"/>
              <a:t> dalında birleştiririz ve ayrı ayrı geliştirilen modüller birleşerek tek bir proje halini alır.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9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Github</a:t>
            </a:r>
            <a:r>
              <a:rPr lang="tr-TR" dirty="0" smtClean="0"/>
              <a:t> üzerinden dal oluşturma</a:t>
            </a:r>
            <a:endParaRPr lang="tr-TR" dirty="0"/>
          </a:p>
        </p:txBody>
      </p:sp>
      <p:sp>
        <p:nvSpPr>
          <p:cNvPr id="8" name="İçerik Yer Tutucusu 2"/>
          <p:cNvSpPr txBox="1">
            <a:spLocks noGrp="1"/>
          </p:cNvSpPr>
          <p:nvPr>
            <p:ph idx="1"/>
          </p:nvPr>
        </p:nvSpPr>
        <p:spPr>
          <a:xfrm>
            <a:off x="6721532" y="2011680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Proje sayfamızda işaretli alanda var olan dallar listeleniyor. Burada aktif olarak yalnızca </a:t>
            </a:r>
            <a:r>
              <a:rPr lang="tr-TR" dirty="0" err="1" smtClean="0"/>
              <a:t>master</a:t>
            </a:r>
            <a:r>
              <a:rPr lang="tr-TR" dirty="0" smtClean="0"/>
              <a:t> dalı bulunuyor.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dalından yeni bir dal oluşturmak için kutucuğa oluşturacağımız dalın ismini yazıyoruz (yandal1) ve ekliyoruz.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9389"/>
            <a:ext cx="5624252" cy="4056611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1097281" y="2011678"/>
            <a:ext cx="1789314" cy="2352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54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üzerinden dal oluşturma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58428"/>
            <a:ext cx="5428211" cy="4386954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6721532" y="2011680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Buradan da görüldüğü üzere yeni dalımız oluşturuldu.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Yeni oluşturduğumuz yandal1 in </a:t>
            </a:r>
            <a:r>
              <a:rPr lang="tr-TR" dirty="0" err="1" smtClean="0"/>
              <a:t>master</a:t>
            </a:r>
            <a:r>
              <a:rPr lang="tr-TR" dirty="0" smtClean="0"/>
              <a:t> dalından bir farkı yok aynı dosyaları içeriyor.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y</a:t>
            </a:r>
            <a:r>
              <a:rPr lang="tr-TR" dirty="0" smtClean="0"/>
              <a:t>andal1 de yeni bir dosya oluşturup </a:t>
            </a:r>
            <a:r>
              <a:rPr lang="tr-TR" dirty="0" err="1" smtClean="0"/>
              <a:t>master</a:t>
            </a:r>
            <a:r>
              <a:rPr lang="tr-TR" dirty="0" smtClean="0"/>
              <a:t> dalı ile arasındaki farka bakacak olursak;</a:t>
            </a:r>
          </a:p>
          <a:p>
            <a:pPr marL="0" indent="0" algn="just">
              <a:buNone/>
            </a:pPr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>
            <a:off x="1097280" y="1958428"/>
            <a:ext cx="1812175" cy="2294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5109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üzerinden dal oluşturma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1808"/>
            <a:ext cx="5372793" cy="4211174"/>
          </a:xfrm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6721532" y="2011680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b="1" i="1" dirty="0" err="1" smtClean="0"/>
              <a:t>Add</a:t>
            </a:r>
            <a:r>
              <a:rPr lang="tr-TR" b="1" i="1" dirty="0" smtClean="0"/>
              <a:t> file </a:t>
            </a:r>
            <a:r>
              <a:rPr lang="tr-TR" dirty="0" smtClean="0"/>
              <a:t>a tıklayıp </a:t>
            </a:r>
            <a:r>
              <a:rPr lang="tr-TR" b="1" i="1" dirty="0" err="1" smtClean="0"/>
              <a:t>create</a:t>
            </a:r>
            <a:r>
              <a:rPr lang="tr-TR" b="1" i="1" dirty="0" smtClean="0"/>
              <a:t> </a:t>
            </a:r>
            <a:r>
              <a:rPr lang="tr-TR" b="1" i="1" dirty="0" err="1" smtClean="0"/>
              <a:t>new</a:t>
            </a:r>
            <a:r>
              <a:rPr lang="tr-TR" b="1" i="1" dirty="0" smtClean="0"/>
              <a:t> file </a:t>
            </a:r>
            <a:r>
              <a:rPr lang="tr-TR" dirty="0" smtClean="0"/>
              <a:t>diyoruz ve karşımıza çıkan ekranda ilgili alana dosya ismini (dosya10.html) yazıyoruz. </a:t>
            </a:r>
            <a:endParaRPr lang="tr-TR" dirty="0"/>
          </a:p>
        </p:txBody>
      </p:sp>
      <p:sp>
        <p:nvSpPr>
          <p:cNvPr id="9" name="Dikdörtgen 8"/>
          <p:cNvSpPr/>
          <p:nvPr/>
        </p:nvSpPr>
        <p:spPr>
          <a:xfrm>
            <a:off x="4655127" y="1981808"/>
            <a:ext cx="1814946" cy="955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4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üzerinden dal oluşturma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793200"/>
            <a:ext cx="5877745" cy="2224618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3887676"/>
            <a:ext cx="5877745" cy="2333015"/>
          </a:xfrm>
          <a:prstGeom prst="rect">
            <a:avLst/>
          </a:prstGeom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7151023" y="1917469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Karşımıza çıkan ekranda ilgili alana dosya ismini (dosya10.html) yazıyoruz.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Sayfanın sonuna geldiğimizde yeni eklenen dosyayı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 </a:t>
            </a:r>
            <a:r>
              <a:rPr lang="tr-TR" b="1" i="1" dirty="0" err="1" smtClean="0"/>
              <a:t>new</a:t>
            </a:r>
            <a:r>
              <a:rPr lang="tr-TR" b="1" i="1" dirty="0" smtClean="0"/>
              <a:t> file </a:t>
            </a:r>
            <a:r>
              <a:rPr lang="tr-TR" dirty="0" smtClean="0"/>
              <a:t>deyip </a:t>
            </a:r>
            <a:r>
              <a:rPr lang="tr-TR" dirty="0" err="1" smtClean="0"/>
              <a:t>commit</a:t>
            </a:r>
            <a:r>
              <a:rPr lang="tr-TR" dirty="0" smtClean="0"/>
              <a:t> ediyoruz. </a:t>
            </a:r>
            <a:endParaRPr lang="tr-TR" dirty="0"/>
          </a:p>
        </p:txBody>
      </p:sp>
      <p:sp>
        <p:nvSpPr>
          <p:cNvPr id="10" name="Dikdörtgen 9"/>
          <p:cNvSpPr/>
          <p:nvPr/>
        </p:nvSpPr>
        <p:spPr>
          <a:xfrm>
            <a:off x="1097278" y="1896312"/>
            <a:ext cx="3792551" cy="1317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1490186" y="5832764"/>
            <a:ext cx="2195999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22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Temel Kavramlar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b="1" dirty="0"/>
              <a:t>6. </a:t>
            </a:r>
            <a:r>
              <a:rPr lang="tr-TR" b="1" dirty="0" err="1"/>
              <a:t>Fork</a:t>
            </a:r>
            <a:r>
              <a:rPr lang="tr-TR" b="1" dirty="0"/>
              <a:t> (</a:t>
            </a:r>
            <a:r>
              <a:rPr lang="tr-TR" b="1" dirty="0" smtClean="0"/>
              <a:t>Çatal)</a:t>
            </a:r>
          </a:p>
          <a:p>
            <a:pPr marL="0" indent="0">
              <a:buNone/>
            </a:pPr>
            <a:r>
              <a:rPr lang="tr-TR" dirty="0" smtClean="0"/>
              <a:t>Bir </a:t>
            </a:r>
            <a:r>
              <a:rPr lang="tr-TR" dirty="0"/>
              <a:t>projenin kopyasını almak ve bağımsız bir şekilde geliştirmek için kullanılan bir işlemdir. Kopya, orijinal projeden bağımsız bir </a:t>
            </a:r>
            <a:r>
              <a:rPr lang="tr-TR" dirty="0" err="1"/>
              <a:t>repository</a:t>
            </a:r>
            <a:r>
              <a:rPr lang="tr-TR" dirty="0"/>
              <a:t> oluşturur.</a:t>
            </a:r>
          </a:p>
          <a:p>
            <a:pPr marL="0" indent="0">
              <a:buNone/>
            </a:pPr>
            <a:r>
              <a:rPr lang="tr-TR" b="1" dirty="0"/>
              <a:t>7. </a:t>
            </a:r>
            <a:r>
              <a:rPr lang="tr-TR" b="1" dirty="0" err="1"/>
              <a:t>Pull</a:t>
            </a:r>
            <a:r>
              <a:rPr lang="tr-TR" b="1" dirty="0"/>
              <a:t> (Çekme</a:t>
            </a:r>
            <a:r>
              <a:rPr lang="tr-TR" b="1" dirty="0" smtClean="0"/>
              <a:t>)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Uzak </a:t>
            </a:r>
            <a:r>
              <a:rPr lang="tr-TR" dirty="0"/>
              <a:t>depodaki değişiklikleri lokal depoya çekme işlemidir. Bu, başkalarının yaptığı güncellemeleri almanızı sağlar.</a:t>
            </a:r>
          </a:p>
          <a:p>
            <a:pPr marL="0" indent="0">
              <a:buNone/>
            </a:pPr>
            <a:r>
              <a:rPr lang="tr-TR" b="1" dirty="0"/>
              <a:t>8. </a:t>
            </a:r>
            <a:r>
              <a:rPr lang="tr-TR" b="1" dirty="0" err="1"/>
              <a:t>Push</a:t>
            </a:r>
            <a:r>
              <a:rPr lang="tr-TR" b="1" dirty="0"/>
              <a:t> (İtme</a:t>
            </a:r>
            <a:r>
              <a:rPr lang="tr-TR" b="1" dirty="0" smtClean="0"/>
              <a:t>)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Lokal </a:t>
            </a:r>
            <a:r>
              <a:rPr lang="tr-TR" dirty="0"/>
              <a:t>depodaki değişiklikleri uzak depoya gönderme işlemidir. Bu, yaptığınız değişiklikleri diğer kullanıcılarla paylaşmanızı sağlar.</a:t>
            </a:r>
          </a:p>
          <a:p>
            <a:pPr marL="0" indent="0">
              <a:buNone/>
            </a:pPr>
            <a:r>
              <a:rPr lang="tr-TR" b="1" dirty="0"/>
              <a:t>9. </a:t>
            </a:r>
            <a:r>
              <a:rPr lang="tr-TR" b="1" dirty="0" err="1"/>
              <a:t>Working</a:t>
            </a:r>
            <a:r>
              <a:rPr lang="tr-TR" b="1" dirty="0"/>
              <a:t> Directory (Çalışma Alanı</a:t>
            </a:r>
            <a:r>
              <a:rPr lang="tr-TR" b="1" dirty="0" smtClean="0"/>
              <a:t>)</a:t>
            </a:r>
          </a:p>
          <a:p>
            <a:pPr marL="0" indent="0">
              <a:buNone/>
            </a:pPr>
            <a:r>
              <a:rPr lang="tr-TR" dirty="0" smtClean="0"/>
              <a:t>Projede </a:t>
            </a:r>
            <a:r>
              <a:rPr lang="tr-TR" dirty="0"/>
              <a:t>şu anki versiyonun bulunduğu klasör veya dizini ifade eder. Burada yapılan değişiklikler henüz </a:t>
            </a:r>
            <a:r>
              <a:rPr lang="tr-TR" dirty="0" err="1"/>
              <a:t>commit</a:t>
            </a:r>
            <a:r>
              <a:rPr lang="tr-TR" dirty="0"/>
              <a:t> edilmemiştir.</a:t>
            </a:r>
          </a:p>
          <a:p>
            <a:pPr marL="0" indent="0">
              <a:buNone/>
            </a:pPr>
            <a:r>
              <a:rPr lang="tr-TR" b="1" dirty="0"/>
              <a:t>10. </a:t>
            </a:r>
            <a:r>
              <a:rPr lang="tr-TR" b="1" dirty="0" err="1"/>
              <a:t>Staging</a:t>
            </a:r>
            <a:r>
              <a:rPr lang="tr-TR" b="1" dirty="0"/>
              <a:t> </a:t>
            </a:r>
            <a:r>
              <a:rPr lang="tr-TR" b="1" dirty="0" err="1"/>
              <a:t>Area</a:t>
            </a:r>
            <a:r>
              <a:rPr lang="tr-TR" b="1" dirty="0"/>
              <a:t> (Hazırlık </a:t>
            </a:r>
            <a:r>
              <a:rPr lang="tr-TR" b="1" dirty="0" smtClean="0"/>
              <a:t>Alanı-Geçiş Bölgesi)</a:t>
            </a:r>
          </a:p>
          <a:p>
            <a:pPr marL="0" indent="0">
              <a:buNone/>
            </a:pPr>
            <a:r>
              <a:rPr lang="tr-TR" dirty="0" err="1" smtClean="0"/>
              <a:t>Commit</a:t>
            </a:r>
            <a:r>
              <a:rPr lang="tr-TR" dirty="0" smtClean="0"/>
              <a:t> </a:t>
            </a:r>
            <a:r>
              <a:rPr lang="tr-TR" dirty="0"/>
              <a:t>işlemine önce eklenen ve </a:t>
            </a:r>
            <a:r>
              <a:rPr lang="tr-TR" dirty="0" err="1"/>
              <a:t>commit</a:t>
            </a:r>
            <a:r>
              <a:rPr lang="tr-TR" dirty="0"/>
              <a:t> edilecek değişiklikleri belirttiğiniz geçici bir alandır. Değişiklikler buraya eklenir ve ardından </a:t>
            </a:r>
            <a:r>
              <a:rPr lang="tr-TR" dirty="0" err="1"/>
              <a:t>commit</a:t>
            </a:r>
            <a:r>
              <a:rPr lang="tr-TR" dirty="0"/>
              <a:t> yapılır.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79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üzerinden dal oluşturma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2949"/>
            <a:ext cx="5816138" cy="4200760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151023" y="1917469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dosya10.html dosyası yandal1 dalında oluştu.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dalıyla arasındaki farkı görmek için </a:t>
            </a:r>
            <a:r>
              <a:rPr lang="tr-TR" dirty="0" err="1" smtClean="0"/>
              <a:t>master</a:t>
            </a:r>
            <a:r>
              <a:rPr lang="tr-TR" dirty="0" smtClean="0"/>
              <a:t> dalına geçebiliriz.</a:t>
            </a:r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>
            <a:off x="1097280" y="1816642"/>
            <a:ext cx="870065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1097280" y="4903539"/>
            <a:ext cx="3792551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563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r>
              <a:rPr lang="tr-TR" dirty="0"/>
              <a:t> üzerinden dal oluşturma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7750"/>
            <a:ext cx="5691447" cy="3016139"/>
          </a:xfr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151023" y="1917469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dalına baktığımızda dosya10.html dosyasının eklenmediğini görebiliriz.</a:t>
            </a:r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>
            <a:off x="1097281" y="1976454"/>
            <a:ext cx="842356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625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Dalları birleştirme (</a:t>
            </a:r>
            <a:r>
              <a:rPr lang="tr-TR" dirty="0" err="1" smtClean="0"/>
              <a:t>Merge</a:t>
            </a:r>
            <a:r>
              <a:rPr lang="tr-TR" dirty="0" smtClean="0"/>
              <a:t>)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5462"/>
            <a:ext cx="3543795" cy="2494865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468429"/>
            <a:ext cx="9345329" cy="1781424"/>
          </a:xfrm>
          <a:prstGeom prst="rect">
            <a:avLst/>
          </a:prstGeom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4641075" y="1917469"/>
            <a:ext cx="6344886" cy="23410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b="1" dirty="0" err="1" smtClean="0"/>
              <a:t>branches</a:t>
            </a:r>
            <a:r>
              <a:rPr lang="tr-TR" dirty="0" smtClean="0"/>
              <a:t> seçeneğini seçip, </a:t>
            </a:r>
            <a:r>
              <a:rPr lang="tr-TR" b="1" dirty="0" err="1" smtClean="0"/>
              <a:t>all</a:t>
            </a:r>
            <a:r>
              <a:rPr lang="tr-TR" b="1" dirty="0" smtClean="0"/>
              <a:t> </a:t>
            </a:r>
            <a:r>
              <a:rPr lang="tr-TR" b="1" dirty="0" err="1" smtClean="0"/>
              <a:t>branches</a:t>
            </a:r>
            <a:r>
              <a:rPr lang="tr-TR" b="1" dirty="0" smtClean="0"/>
              <a:t> </a:t>
            </a:r>
            <a:r>
              <a:rPr lang="tr-TR" dirty="0" smtClean="0"/>
              <a:t>seçeneğine gelip yandal1 dalının yanında </a:t>
            </a:r>
            <a:r>
              <a:rPr lang="tr-TR" b="1" dirty="0" err="1" smtClean="0"/>
              <a:t>new</a:t>
            </a:r>
            <a:r>
              <a:rPr lang="tr-TR" b="1" dirty="0" smtClean="0"/>
              <a:t> </a:t>
            </a:r>
            <a:r>
              <a:rPr lang="tr-TR" b="1" dirty="0" err="1" smtClean="0"/>
              <a:t>pull</a:t>
            </a:r>
            <a:r>
              <a:rPr lang="tr-TR" b="1" dirty="0" smtClean="0"/>
              <a:t> </a:t>
            </a:r>
            <a:r>
              <a:rPr lang="tr-TR" b="1" dirty="0" err="1" smtClean="0"/>
              <a:t>request</a:t>
            </a:r>
            <a:r>
              <a:rPr lang="tr-TR" dirty="0" smtClean="0"/>
              <a:t> yazan kısma tıklıyoruz.</a:t>
            </a:r>
            <a:endParaRPr lang="tr-TR" dirty="0"/>
          </a:p>
        </p:txBody>
      </p:sp>
      <p:sp>
        <p:nvSpPr>
          <p:cNvPr id="9" name="Dikdörtgen 8"/>
          <p:cNvSpPr/>
          <p:nvPr/>
        </p:nvSpPr>
        <p:spPr>
          <a:xfrm>
            <a:off x="2036618" y="1799367"/>
            <a:ext cx="789709" cy="40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4496623" y="4406422"/>
            <a:ext cx="1349995" cy="401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508989" y="5584439"/>
            <a:ext cx="1812648" cy="513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30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Dalları birleştirme (</a:t>
            </a:r>
            <a:r>
              <a:rPr lang="tr-TR" dirty="0" err="1"/>
              <a:t>Merge</a:t>
            </a:r>
            <a:r>
              <a:rPr lang="tr-TR" dirty="0"/>
              <a:t>)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7220"/>
            <a:ext cx="5608320" cy="4269615"/>
          </a:xfr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151023" y="1917469"/>
            <a:ext cx="3834938" cy="4303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</p:txBody>
      </p:sp>
      <p:sp>
        <p:nvSpPr>
          <p:cNvPr id="8" name="İçerik Yer Tutucusu 2"/>
          <p:cNvSpPr txBox="1">
            <a:spLocks/>
          </p:cNvSpPr>
          <p:nvPr/>
        </p:nvSpPr>
        <p:spPr>
          <a:xfrm>
            <a:off x="7151023" y="1917468"/>
            <a:ext cx="3834938" cy="40815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Karşımıza çıkan sayfada yandal1 ile </a:t>
            </a:r>
            <a:r>
              <a:rPr lang="tr-TR" dirty="0" err="1" smtClean="0"/>
              <a:t>master</a:t>
            </a:r>
            <a:r>
              <a:rPr lang="tr-TR" dirty="0" smtClean="0"/>
              <a:t> dalının karşılaştırmasını görüyoruz.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(</a:t>
            </a:r>
            <a:r>
              <a:rPr lang="tr-TR" dirty="0" err="1" smtClean="0"/>
              <a:t>able</a:t>
            </a:r>
            <a:r>
              <a:rPr lang="tr-TR" dirty="0" smtClean="0"/>
              <a:t> to </a:t>
            </a:r>
            <a:r>
              <a:rPr lang="tr-TR" dirty="0" err="1" smtClean="0"/>
              <a:t>merge</a:t>
            </a:r>
            <a:r>
              <a:rPr lang="tr-TR" dirty="0" smtClean="0"/>
              <a:t>)birleştirmeye uygun olduğunu gösteriyor.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3135761" y="1976455"/>
            <a:ext cx="2710858" cy="406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06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Dalları birleştirme (</a:t>
            </a:r>
            <a:r>
              <a:rPr lang="tr-TR" dirty="0" err="1"/>
              <a:t>Merge</a:t>
            </a:r>
            <a:r>
              <a:rPr lang="tr-TR" dirty="0"/>
              <a:t>)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93253"/>
            <a:ext cx="10058400" cy="2105319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1097280" y="4098572"/>
            <a:ext cx="9888681" cy="19004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Sayfanın en altındaki kısımda ise dallardaki farklılıkları gösteriyor.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Yeni oluşturduğumuz dosya10.html ve içindeki </a:t>
            </a:r>
            <a:r>
              <a:rPr lang="tr-TR" dirty="0" err="1" smtClean="0"/>
              <a:t>text</a:t>
            </a:r>
            <a:r>
              <a:rPr lang="tr-TR" dirty="0" smtClean="0"/>
              <a:t> i görüyoruz.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1240805" y="3227140"/>
            <a:ext cx="9607304" cy="871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1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Dalları birleştirme (</a:t>
            </a:r>
            <a:r>
              <a:rPr lang="tr-TR" dirty="0" err="1"/>
              <a:t>Merge</a:t>
            </a:r>
            <a:r>
              <a:rPr lang="tr-TR" dirty="0"/>
              <a:t>)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1802"/>
            <a:ext cx="5386647" cy="4255761"/>
          </a:xfr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6929349" y="3850532"/>
            <a:ext cx="4930141" cy="2183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Birleştirme işlemini yapmak için </a:t>
            </a:r>
            <a:r>
              <a:rPr lang="tr-TR" b="1" dirty="0" err="1" smtClean="0"/>
              <a:t>create</a:t>
            </a:r>
            <a:r>
              <a:rPr lang="tr-TR" b="1" dirty="0" smtClean="0"/>
              <a:t> </a:t>
            </a:r>
            <a:r>
              <a:rPr lang="tr-TR" b="1" dirty="0" err="1" smtClean="0"/>
              <a:t>pull</a:t>
            </a:r>
            <a:r>
              <a:rPr lang="tr-TR" b="1" dirty="0" smtClean="0"/>
              <a:t> </a:t>
            </a:r>
            <a:r>
              <a:rPr lang="tr-TR" b="1" dirty="0" err="1" smtClean="0"/>
              <a:t>request</a:t>
            </a:r>
            <a:r>
              <a:rPr lang="tr-TR" b="1" dirty="0" smtClean="0"/>
              <a:t> </a:t>
            </a:r>
            <a:r>
              <a:rPr lang="tr-TR" dirty="0" smtClean="0"/>
              <a:t>diyoruz.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karşımıza çıkan ekranda </a:t>
            </a:r>
            <a:r>
              <a:rPr lang="tr-TR" b="1" dirty="0" err="1" smtClean="0"/>
              <a:t>merge</a:t>
            </a:r>
            <a:r>
              <a:rPr lang="tr-TR" b="1" dirty="0" smtClean="0"/>
              <a:t> </a:t>
            </a:r>
            <a:r>
              <a:rPr lang="tr-TR" b="1" dirty="0" err="1" smtClean="0"/>
              <a:t>pull</a:t>
            </a:r>
            <a:r>
              <a:rPr lang="tr-TR" b="1" dirty="0" smtClean="0"/>
              <a:t> </a:t>
            </a:r>
            <a:r>
              <a:rPr lang="tr-TR" b="1" dirty="0" err="1" smtClean="0"/>
              <a:t>request</a:t>
            </a:r>
            <a:r>
              <a:rPr lang="tr-TR" b="1" dirty="0" smtClean="0"/>
              <a:t> </a:t>
            </a:r>
            <a:r>
              <a:rPr lang="tr-TR" dirty="0" smtClean="0"/>
              <a:t>seçeneğini seçip birleştirme işlemini gerçekleştiriyoruz.</a:t>
            </a:r>
          </a:p>
          <a:p>
            <a:pPr marL="0" indent="0" algn="just">
              <a:buNone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1737360"/>
            <a:ext cx="5375564" cy="179095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5195455" y="5555673"/>
            <a:ext cx="1288472" cy="382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6929349" y="3048000"/>
            <a:ext cx="1729743" cy="436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376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Dalları birleştirme (</a:t>
            </a:r>
            <a:r>
              <a:rPr lang="tr-TR" dirty="0" err="1"/>
              <a:t>Merge</a:t>
            </a:r>
            <a:r>
              <a:rPr lang="tr-TR" dirty="0"/>
              <a:t>)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4" y="1903592"/>
            <a:ext cx="3867690" cy="1552792"/>
          </a:xfr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5098473" y="2021733"/>
            <a:ext cx="5457997" cy="12829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bir doğrulama istiyor. </a:t>
            </a:r>
            <a:r>
              <a:rPr lang="tr-TR" b="1" dirty="0" err="1" smtClean="0"/>
              <a:t>Confirm</a:t>
            </a:r>
            <a:r>
              <a:rPr lang="tr-TR" b="1" dirty="0" smtClean="0"/>
              <a:t> </a:t>
            </a:r>
            <a:r>
              <a:rPr lang="tr-TR" b="1" dirty="0" err="1" smtClean="0"/>
              <a:t>merge</a:t>
            </a:r>
            <a:r>
              <a:rPr lang="tr-TR" b="1" dirty="0" smtClean="0"/>
              <a:t> </a:t>
            </a:r>
            <a:r>
              <a:rPr lang="tr-TR" dirty="0" smtClean="0"/>
              <a:t>seçeneğini seçip işlemi tamamlıyoruz.</a:t>
            </a:r>
          </a:p>
          <a:p>
            <a:pPr marL="0" indent="0" algn="just">
              <a:buNone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endParaRPr lang="tr-TR" dirty="0" smtClean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56384"/>
            <a:ext cx="6619362" cy="2848373"/>
          </a:xfrm>
          <a:prstGeom prst="rect">
            <a:avLst/>
          </a:prstGeom>
        </p:spPr>
      </p:pic>
      <p:sp>
        <p:nvSpPr>
          <p:cNvPr id="9" name="İçerik Yer Tutucusu 2"/>
          <p:cNvSpPr txBox="1">
            <a:spLocks/>
          </p:cNvSpPr>
          <p:nvPr/>
        </p:nvSpPr>
        <p:spPr>
          <a:xfrm>
            <a:off x="7863568" y="3456384"/>
            <a:ext cx="3842829" cy="28483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err="1" smtClean="0"/>
              <a:t>Code</a:t>
            </a:r>
            <a:r>
              <a:rPr lang="tr-TR" dirty="0" smtClean="0"/>
              <a:t> kısmına gelip </a:t>
            </a:r>
            <a:r>
              <a:rPr lang="tr-TR" dirty="0" err="1" smtClean="0"/>
              <a:t>master</a:t>
            </a:r>
            <a:r>
              <a:rPr lang="tr-TR" dirty="0" smtClean="0"/>
              <a:t> dalına baktığımızda dosya10.html in </a:t>
            </a:r>
            <a:r>
              <a:rPr lang="tr-TR" dirty="0" err="1" smtClean="0"/>
              <a:t>master</a:t>
            </a:r>
            <a:r>
              <a:rPr lang="tr-TR" dirty="0" smtClean="0"/>
              <a:t> dalına geldiğini görebiliriz.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1559459" y="2964873"/>
            <a:ext cx="1128323" cy="413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1097280" y="5472544"/>
            <a:ext cx="3792551" cy="290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6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Github</a:t>
            </a:r>
            <a:r>
              <a:rPr lang="tr-TR" dirty="0" smtClean="0"/>
              <a:t>’ a eklenen dosyaları çekme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45734"/>
            <a:ext cx="3696393" cy="409786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Masaüstüne gelip proje klasörümüze baktığımızda </a:t>
            </a:r>
            <a:r>
              <a:rPr lang="tr-TR" dirty="0" err="1" smtClean="0"/>
              <a:t>github</a:t>
            </a:r>
            <a:r>
              <a:rPr lang="tr-TR" dirty="0" smtClean="0"/>
              <a:t> üzerinde oluşturduğumuz dosyaların bilgisayarımıza eklenmediğini görebiliriz.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err="1" smtClean="0"/>
              <a:t>Github</a:t>
            </a:r>
            <a:r>
              <a:rPr lang="tr-TR" dirty="0" smtClean="0"/>
              <a:t> a eklediğimiz dosyaları çekmek için terminal ekranına gelip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pull</a:t>
            </a:r>
            <a:r>
              <a:rPr lang="tr-TR" dirty="0" smtClean="0"/>
              <a:t> komutunu yazıp çalıştırıyoruz.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Tekrar </a:t>
            </a:r>
            <a:r>
              <a:rPr lang="tr-TR" dirty="0" err="1" smtClean="0"/>
              <a:t>kalsöre</a:t>
            </a:r>
            <a:r>
              <a:rPr lang="tr-TR" dirty="0" smtClean="0"/>
              <a:t> gelip baktığımızda </a:t>
            </a:r>
            <a:r>
              <a:rPr lang="tr-TR" dirty="0" err="1" smtClean="0"/>
              <a:t>github</a:t>
            </a:r>
            <a:r>
              <a:rPr lang="tr-TR" dirty="0" smtClean="0"/>
              <a:t> a eklediğimiz dosya10.html dosyasının eklendiğini görebiliriz.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057" y="1802727"/>
            <a:ext cx="2427143" cy="261400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82" y="1737360"/>
            <a:ext cx="3791901" cy="267936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09" y="4416730"/>
            <a:ext cx="2328891" cy="1762398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7420582" y="2507673"/>
            <a:ext cx="2333018" cy="318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5022431" y="5735781"/>
            <a:ext cx="1128323" cy="25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02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Terminal kullanarak </a:t>
            </a:r>
            <a:r>
              <a:rPr lang="tr-TR" dirty="0" err="1" smtClean="0"/>
              <a:t>branch</a:t>
            </a:r>
            <a:r>
              <a:rPr lang="tr-TR" dirty="0" smtClean="0"/>
              <a:t> oluşturma</a:t>
            </a:r>
            <a:endParaRPr lang="tr-TR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6660792" y="1870364"/>
            <a:ext cx="3696393" cy="391985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Önce terminale gelip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branch</a:t>
            </a:r>
            <a:r>
              <a:rPr lang="tr-TR" b="1" i="1" dirty="0" smtClean="0"/>
              <a:t> </a:t>
            </a:r>
            <a:r>
              <a:rPr lang="tr-TR" dirty="0" smtClean="0"/>
              <a:t>yazıp var olan dalları listeliyoruz. Sadece </a:t>
            </a:r>
            <a:r>
              <a:rPr lang="tr-TR" dirty="0" err="1" smtClean="0"/>
              <a:t>master</a:t>
            </a:r>
            <a:r>
              <a:rPr lang="tr-TR" dirty="0" smtClean="0"/>
              <a:t> dalını listeledi.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Uzak depodaki dalları listelemek için de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branch</a:t>
            </a:r>
            <a:r>
              <a:rPr lang="tr-TR" b="1" i="1" dirty="0" smtClean="0"/>
              <a:t> –</a:t>
            </a:r>
            <a:r>
              <a:rPr lang="tr-TR" b="1" i="1" dirty="0" err="1" smtClean="0"/>
              <a:t>all</a:t>
            </a:r>
            <a:r>
              <a:rPr lang="tr-TR" b="1" i="1" dirty="0" smtClean="0"/>
              <a:t> </a:t>
            </a:r>
            <a:r>
              <a:rPr lang="tr-TR" dirty="0" smtClean="0"/>
              <a:t>komutunu yazıp çalıştırıyoruz. Böylece uzak git depomuzdaki dalları görebiliriz.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/>
              <a:t>M</a:t>
            </a:r>
            <a:r>
              <a:rPr lang="tr-TR" dirty="0" smtClean="0"/>
              <a:t>aster dalından yeni bir dal oluşturmak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branch</a:t>
            </a:r>
            <a:r>
              <a:rPr lang="tr-TR" b="1" i="1" dirty="0" smtClean="0"/>
              <a:t> yandal2 </a:t>
            </a:r>
            <a:r>
              <a:rPr lang="tr-TR" dirty="0" smtClean="0"/>
              <a:t>yazıp çalıştırıyoruz. (yandal2 yeni dalın adı)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Tekrar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branch</a:t>
            </a:r>
            <a:r>
              <a:rPr lang="tr-TR" b="1" i="1" dirty="0" smtClean="0"/>
              <a:t> </a:t>
            </a:r>
            <a:r>
              <a:rPr lang="tr-TR" dirty="0" smtClean="0"/>
              <a:t>komutunu çalıştırıp dalları listelediğimizde </a:t>
            </a:r>
            <a:r>
              <a:rPr lang="tr-TR" dirty="0" err="1" smtClean="0"/>
              <a:t>master</a:t>
            </a:r>
            <a:r>
              <a:rPr lang="tr-TR" dirty="0" smtClean="0"/>
              <a:t> ve yandal2 dalları listelendi.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86" y="1991890"/>
            <a:ext cx="5534797" cy="3543795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918784" y="4232399"/>
            <a:ext cx="3209869" cy="94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/>
          <p:cNvSpPr/>
          <p:nvPr/>
        </p:nvSpPr>
        <p:spPr>
          <a:xfrm>
            <a:off x="918784" y="3362006"/>
            <a:ext cx="3209869" cy="772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5430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Terminal kullanarak </a:t>
            </a:r>
            <a:r>
              <a:rPr lang="tr-TR" dirty="0" err="1"/>
              <a:t>branch</a:t>
            </a:r>
            <a:r>
              <a:rPr lang="tr-TR" dirty="0"/>
              <a:t> oluşturma</a:t>
            </a:r>
          </a:p>
        </p:txBody>
      </p:sp>
      <p:sp>
        <p:nvSpPr>
          <p:cNvPr id="6" name="İçerik Yer Tutucusu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3682538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dalından yandal2 ye geçmek için terminale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checkout</a:t>
            </a:r>
            <a:r>
              <a:rPr lang="tr-TR" b="1" i="1" dirty="0" smtClean="0"/>
              <a:t> ‘yandal2’ </a:t>
            </a:r>
            <a:r>
              <a:rPr lang="tr-TR" dirty="0" smtClean="0"/>
              <a:t>yazıp çalıştırıyoruz.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Daha sonra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branch</a:t>
            </a:r>
            <a:r>
              <a:rPr lang="tr-TR" dirty="0" smtClean="0"/>
              <a:t> deyip yandal2 ye geçtiğimizi görebiliriz.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Yandal2 dalındayken bir tane yandal2.txt adında bir dosya ekleyip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add</a:t>
            </a:r>
            <a:r>
              <a:rPr lang="tr-TR" b="1" i="1" dirty="0" smtClean="0"/>
              <a:t> . </a:t>
            </a:r>
            <a:r>
              <a:rPr lang="tr-TR" dirty="0" smtClean="0"/>
              <a:t>Ve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commit</a:t>
            </a:r>
            <a:r>
              <a:rPr lang="tr-TR" b="1" i="1" dirty="0" smtClean="0"/>
              <a:t> –m »yandal2 tarafından dosya oluşturuldu» </a:t>
            </a:r>
            <a:r>
              <a:rPr lang="tr-TR" dirty="0" smtClean="0"/>
              <a:t>komutlarını çalıştırıyoruz.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09" y="1845734"/>
            <a:ext cx="5525271" cy="3820775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5630409" y="4073236"/>
            <a:ext cx="3209869" cy="44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5630409" y="4719914"/>
            <a:ext cx="3209869" cy="595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98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accent5">
                    <a:lumMod val="75000"/>
                  </a:schemeClr>
                </a:solidFill>
              </a:rPr>
              <a:t>Git’ in Çalışma Mantığı</a:t>
            </a:r>
            <a:endParaRPr lang="tr-T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930400"/>
            <a:ext cx="7583055" cy="3796145"/>
          </a:xfrm>
        </p:spPr>
      </p:pic>
    </p:spTree>
    <p:extLst>
      <p:ext uri="{BB962C8B-B14F-4D97-AF65-F5344CB8AC3E}">
        <p14:creationId xmlns:p14="http://schemas.microsoft.com/office/powerpoint/2010/main" val="12311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Terminal kullanarak </a:t>
            </a:r>
            <a:r>
              <a:rPr lang="tr-TR" dirty="0" err="1"/>
              <a:t>branch</a:t>
            </a:r>
            <a:r>
              <a:rPr lang="tr-TR" dirty="0"/>
              <a:t> oluşturma</a:t>
            </a:r>
          </a:p>
        </p:txBody>
      </p:sp>
      <p:sp>
        <p:nvSpPr>
          <p:cNvPr id="6" name="İçerik Yer Tutucusu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3668684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ile yandal2 dallarını birleştirmek için önce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checkout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dirty="0" smtClean="0"/>
              <a:t> komutuyla </a:t>
            </a:r>
            <a:r>
              <a:rPr lang="tr-TR" dirty="0" err="1" smtClean="0"/>
              <a:t>master</a:t>
            </a:r>
            <a:r>
              <a:rPr lang="tr-TR" dirty="0" smtClean="0"/>
              <a:t> dalına gidiyoruz.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İki dal arasındaki farklılıkları listelemek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diff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b="1" i="1" dirty="0" smtClean="0"/>
              <a:t> yandal2 </a:t>
            </a:r>
            <a:r>
              <a:rPr lang="tr-TR" dirty="0" smtClean="0"/>
              <a:t>komutunu çalıştırıyoruz. Yeni bir dosya oluşturduğumuzu gösteriyor.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İki dalı birleştirmek için de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merge</a:t>
            </a:r>
            <a:r>
              <a:rPr lang="tr-TR" b="1" i="1" dirty="0" smtClean="0"/>
              <a:t> yandal2 </a:t>
            </a:r>
            <a:r>
              <a:rPr lang="tr-TR" dirty="0" smtClean="0"/>
              <a:t>komutunu çalıştırıyoruz.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83" y="1948875"/>
            <a:ext cx="55347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8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Terminal kullanarak </a:t>
            </a:r>
            <a:r>
              <a:rPr lang="tr-TR" dirty="0" err="1"/>
              <a:t>branch</a:t>
            </a:r>
            <a:r>
              <a:rPr lang="tr-TR" dirty="0"/>
              <a:t> oluşturma</a:t>
            </a:r>
          </a:p>
        </p:txBody>
      </p:sp>
      <p:sp>
        <p:nvSpPr>
          <p:cNvPr id="6" name="İçerik Yer Tutucusu 2"/>
          <p:cNvSpPr txBox="1">
            <a:spLocks noGrp="1"/>
          </p:cNvSpPr>
          <p:nvPr>
            <p:ph idx="1"/>
          </p:nvPr>
        </p:nvSpPr>
        <p:spPr>
          <a:xfrm>
            <a:off x="1097279" y="1845735"/>
            <a:ext cx="10115203" cy="11468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Master dalındaki yenilikleri </a:t>
            </a:r>
            <a:r>
              <a:rPr lang="tr-TR" dirty="0" err="1" smtClean="0"/>
              <a:t>github</a:t>
            </a:r>
            <a:r>
              <a:rPr lang="tr-TR" dirty="0" smtClean="0"/>
              <a:t> a göndermek için </a:t>
            </a:r>
            <a:r>
              <a:rPr lang="tr-TR" b="1" i="1" dirty="0" smtClean="0"/>
              <a:t>git </a:t>
            </a:r>
            <a:r>
              <a:rPr lang="tr-TR" b="1" i="1" dirty="0" err="1" smtClean="0"/>
              <a:t>push</a:t>
            </a:r>
            <a:r>
              <a:rPr lang="tr-TR" b="1" i="1" dirty="0" smtClean="0"/>
              <a:t> –u </a:t>
            </a:r>
            <a:r>
              <a:rPr lang="tr-TR" b="1" i="1" dirty="0" err="1" smtClean="0"/>
              <a:t>githubRepo</a:t>
            </a:r>
            <a:r>
              <a:rPr lang="tr-TR" b="1" i="1" dirty="0" smtClean="0"/>
              <a:t> </a:t>
            </a:r>
            <a:r>
              <a:rPr lang="tr-TR" b="1" i="1" dirty="0" err="1" smtClean="0"/>
              <a:t>master</a:t>
            </a:r>
            <a:r>
              <a:rPr lang="tr-TR" b="1" i="1" dirty="0" smtClean="0"/>
              <a:t> </a:t>
            </a:r>
            <a:r>
              <a:rPr lang="tr-TR" dirty="0" smtClean="0"/>
              <a:t>komutunu çalıştırıyoruz. </a:t>
            </a:r>
            <a:endParaRPr lang="tr-TR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tr-TR" dirty="0" smtClean="0"/>
              <a:t>Ve </a:t>
            </a:r>
            <a:r>
              <a:rPr lang="tr-TR" dirty="0" err="1" smtClean="0"/>
              <a:t>github</a:t>
            </a:r>
            <a:r>
              <a:rPr lang="tr-TR" dirty="0" smtClean="0"/>
              <a:t> sayfasındaki projemizi açıp yenilediğimizde yandal2.txt dosyasını görebiliyoruz.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3100958"/>
            <a:ext cx="4004791" cy="300079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70" y="2992583"/>
            <a:ext cx="6868484" cy="3200847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102070" y="5744282"/>
            <a:ext cx="6868484" cy="44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1613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Readme</a:t>
            </a:r>
            <a:r>
              <a:rPr lang="tr-TR" dirty="0"/>
              <a:t> </a:t>
            </a:r>
            <a:r>
              <a:rPr lang="tr-TR" dirty="0" smtClean="0"/>
              <a:t>dosyası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smtClean="0"/>
              <a:t>Bir </a:t>
            </a:r>
            <a:r>
              <a:rPr lang="tr-TR" dirty="0"/>
              <a:t>proje oluşturduğunuzda projenizin açıklama kısmıdır.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Projenizi ziyaret eden bir kullanıcının projeye tıklandığında önüne gelen sayfadır.</a:t>
            </a:r>
          </a:p>
          <a:p>
            <a:r>
              <a:rPr lang="tr-TR" b="1" dirty="0" err="1"/>
              <a:t>Readme</a:t>
            </a:r>
            <a:r>
              <a:rPr lang="tr-TR" b="1" dirty="0"/>
              <a:t> dosyasında neler olmalıdır ?</a:t>
            </a: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Projeni genel bir özeti.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Projeyi nasıl indireceğimiz.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Projeyi nasıl çalıştıracağımız.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Testler nasıl çalıştırılır.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 geliştirilirken hangi teknolojilerden yararlanıldığı.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Projeye eklemek istedikleriniz.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Projeyi geliştirenler.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Lisans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7137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Readme</a:t>
            </a:r>
            <a:r>
              <a:rPr lang="tr-TR" dirty="0"/>
              <a:t> dosyası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3009"/>
            <a:ext cx="5275811" cy="3715268"/>
          </a:xfrm>
        </p:spPr>
      </p:pic>
      <p:sp>
        <p:nvSpPr>
          <p:cNvPr id="7" name="Dikdörtgen 6"/>
          <p:cNvSpPr/>
          <p:nvPr/>
        </p:nvSpPr>
        <p:spPr>
          <a:xfrm>
            <a:off x="5375564" y="5169129"/>
            <a:ext cx="997527" cy="44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İçerik Yer Tutucusu 2"/>
          <p:cNvSpPr txBox="1">
            <a:spLocks/>
          </p:cNvSpPr>
          <p:nvPr/>
        </p:nvSpPr>
        <p:spPr>
          <a:xfrm>
            <a:off x="6674647" y="1903009"/>
            <a:ext cx="366868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tr-TR" dirty="0" err="1" smtClean="0"/>
              <a:t>Github</a:t>
            </a:r>
            <a:r>
              <a:rPr lang="tr-TR" dirty="0" smtClean="0"/>
              <a:t> sayfamızda projenin en alt kısmında </a:t>
            </a:r>
            <a:r>
              <a:rPr lang="tr-TR" dirty="0" err="1" smtClean="0"/>
              <a:t>add</a:t>
            </a:r>
            <a:r>
              <a:rPr lang="tr-TR" dirty="0" smtClean="0"/>
              <a:t> a README seçeneğini seçiyoruz.</a:t>
            </a:r>
          </a:p>
          <a:p>
            <a:pPr>
              <a:buFont typeface="Wingdings" panose="05000000000000000000" pitchFamily="2" charset="2"/>
              <a:buChar char="§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87147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accent5">
                    <a:lumMod val="75000"/>
                  </a:schemeClr>
                </a:solidFill>
              </a:rPr>
              <a:t>Git Terimleri</a:t>
            </a:r>
            <a:endParaRPr lang="tr-T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tr-TR" b="1" dirty="0"/>
              <a:t>git </a:t>
            </a:r>
            <a:r>
              <a:rPr lang="tr-TR" b="1" dirty="0" err="1"/>
              <a:t>init</a:t>
            </a:r>
            <a:r>
              <a:rPr lang="tr-TR" b="1" dirty="0"/>
              <a:t>:</a:t>
            </a:r>
            <a:r>
              <a:rPr lang="tr-TR" dirty="0"/>
              <a:t> Yeni bir Git deposu oluşturur. Bu komut, mevcut bir klasörü Git deposuna dönüştürür</a:t>
            </a:r>
            <a:r>
              <a:rPr lang="tr-TR" dirty="0" smtClean="0"/>
              <a:t>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clone</a:t>
            </a:r>
            <a:r>
              <a:rPr lang="tr-TR" b="1" dirty="0"/>
              <a:t> [</a:t>
            </a:r>
            <a:r>
              <a:rPr lang="tr-TR" b="1" dirty="0" err="1"/>
              <a:t>repo_url</a:t>
            </a:r>
            <a:r>
              <a:rPr lang="tr-TR" b="1" dirty="0"/>
              <a:t>]:</a:t>
            </a:r>
            <a:r>
              <a:rPr lang="tr-TR" dirty="0"/>
              <a:t> Uzak bir Git deposundan bir kopya oluşturur. </a:t>
            </a:r>
            <a:r>
              <a:rPr lang="tr-TR" dirty="0" err="1"/>
              <a:t>Repository</a:t>
            </a:r>
            <a:r>
              <a:rPr lang="tr-TR" dirty="0"/>
              <a:t> URL'sini kullanarak uzak bir projeyi lokal bilgisayarınıza çeker.</a:t>
            </a:r>
          </a:p>
          <a:p>
            <a:pPr algn="just"/>
            <a:r>
              <a:rPr lang="tr-TR" b="1" dirty="0" smtClean="0"/>
              <a:t>git </a:t>
            </a:r>
            <a:r>
              <a:rPr lang="tr-TR" b="1" dirty="0" err="1"/>
              <a:t>add</a:t>
            </a:r>
            <a:r>
              <a:rPr lang="tr-TR" b="1" dirty="0"/>
              <a:t> [</a:t>
            </a:r>
            <a:r>
              <a:rPr lang="tr-TR" b="1" dirty="0" err="1"/>
              <a:t>dosya_adı</a:t>
            </a:r>
            <a:r>
              <a:rPr lang="tr-TR" b="1" dirty="0"/>
              <a:t>]:</a:t>
            </a:r>
            <a:r>
              <a:rPr lang="tr-TR" dirty="0"/>
              <a:t> Çalışma alanındaki belirli bir dosyayı veya tüm dosyaları "</a:t>
            </a:r>
            <a:r>
              <a:rPr lang="tr-TR" dirty="0" err="1"/>
              <a:t>staging</a:t>
            </a:r>
            <a:r>
              <a:rPr lang="tr-TR" dirty="0"/>
              <a:t> </a:t>
            </a:r>
            <a:r>
              <a:rPr lang="tr-TR" dirty="0" err="1"/>
              <a:t>area"ya</a:t>
            </a:r>
            <a:r>
              <a:rPr lang="tr-TR" dirty="0"/>
              <a:t> ekler. Değişikliklerin </a:t>
            </a:r>
            <a:r>
              <a:rPr lang="tr-TR" dirty="0" err="1"/>
              <a:t>commit</a:t>
            </a:r>
            <a:r>
              <a:rPr lang="tr-TR" dirty="0"/>
              <a:t> edilecek hale getirilmesini sağlar.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commit</a:t>
            </a:r>
            <a:r>
              <a:rPr lang="tr-TR" b="1" dirty="0"/>
              <a:t> -m "[</a:t>
            </a:r>
            <a:r>
              <a:rPr lang="tr-TR" b="1" dirty="0" err="1"/>
              <a:t>commit_mesajı</a:t>
            </a:r>
            <a:r>
              <a:rPr lang="tr-TR" b="1" dirty="0"/>
              <a:t>]":</a:t>
            </a:r>
            <a:r>
              <a:rPr lang="tr-TR" dirty="0"/>
              <a:t> </a:t>
            </a:r>
            <a:r>
              <a:rPr lang="tr-TR" dirty="0" err="1"/>
              <a:t>Staging</a:t>
            </a:r>
            <a:r>
              <a:rPr lang="tr-TR" dirty="0"/>
              <a:t> </a:t>
            </a:r>
            <a:r>
              <a:rPr lang="tr-TR" dirty="0" err="1"/>
              <a:t>area'da</a:t>
            </a:r>
            <a:r>
              <a:rPr lang="tr-TR" dirty="0"/>
              <a:t> bulunan değişiklikleri bir </a:t>
            </a:r>
            <a:r>
              <a:rPr lang="tr-TR" dirty="0" err="1"/>
              <a:t>commit</a:t>
            </a:r>
            <a:r>
              <a:rPr lang="tr-TR" dirty="0"/>
              <a:t> olarak kaydeder. </a:t>
            </a:r>
            <a:r>
              <a:rPr lang="tr-TR" dirty="0" err="1"/>
              <a:t>Commit</a:t>
            </a:r>
            <a:r>
              <a:rPr lang="tr-TR" dirty="0"/>
              <a:t> mesajı, yapılan değişiklikleri açıklayan bir açıklama içerir.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status</a:t>
            </a:r>
            <a:r>
              <a:rPr lang="tr-TR" b="1" dirty="0"/>
              <a:t>:</a:t>
            </a:r>
            <a:r>
              <a:rPr lang="tr-TR" dirty="0"/>
              <a:t> Çalışma alanındaki değişiklikleri ve </a:t>
            </a:r>
            <a:r>
              <a:rPr lang="tr-TR" dirty="0" err="1"/>
              <a:t>staging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durumunu gösterir. Hangi dosyaların değiştirildiğini veya eklenip eklenmediğini kontrol etmek için kullanılır.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log</a:t>
            </a:r>
            <a:r>
              <a:rPr lang="tr-TR" b="1" dirty="0"/>
              <a:t>:</a:t>
            </a:r>
            <a:r>
              <a:rPr lang="tr-TR" dirty="0"/>
              <a:t> Projedeki </a:t>
            </a:r>
            <a:r>
              <a:rPr lang="tr-TR" dirty="0" err="1"/>
              <a:t>commit</a:t>
            </a:r>
            <a:r>
              <a:rPr lang="tr-TR" dirty="0"/>
              <a:t> geçmişini gösterir. Her </a:t>
            </a:r>
            <a:r>
              <a:rPr lang="tr-TR" dirty="0" err="1"/>
              <a:t>commitin</a:t>
            </a:r>
            <a:r>
              <a:rPr lang="tr-TR" dirty="0"/>
              <a:t> kim tarafından yapıldığını, ne zaman yapıldığını ve </a:t>
            </a:r>
            <a:r>
              <a:rPr lang="tr-TR" dirty="0" err="1"/>
              <a:t>commit</a:t>
            </a:r>
            <a:r>
              <a:rPr lang="tr-TR" dirty="0"/>
              <a:t> mesajını içerir.</a:t>
            </a:r>
          </a:p>
          <a:p>
            <a:pPr algn="just"/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606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Terimleri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tr-TR" b="1" dirty="0"/>
              <a:t>git </a:t>
            </a:r>
            <a:r>
              <a:rPr lang="tr-TR" b="1" dirty="0" err="1"/>
              <a:t>branch</a:t>
            </a:r>
            <a:r>
              <a:rPr lang="tr-TR" b="1" dirty="0"/>
              <a:t> [</a:t>
            </a:r>
            <a:r>
              <a:rPr lang="tr-TR" b="1" dirty="0" err="1"/>
              <a:t>dal_adı</a:t>
            </a:r>
            <a:r>
              <a:rPr lang="tr-TR" b="1" dirty="0"/>
              <a:t>]:</a:t>
            </a:r>
            <a:r>
              <a:rPr lang="tr-TR" dirty="0"/>
              <a:t> Yeni bir dal oluşturur. Proje üzerinde farklı özellikler veya değişiklikler üzerinde çalışmak için dallar kullanılır.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checkout</a:t>
            </a:r>
            <a:r>
              <a:rPr lang="tr-TR" b="1" dirty="0"/>
              <a:t> [</a:t>
            </a:r>
            <a:r>
              <a:rPr lang="tr-TR" b="1" dirty="0" err="1"/>
              <a:t>dal_adı</a:t>
            </a:r>
            <a:r>
              <a:rPr lang="tr-TR" b="1" dirty="0"/>
              <a:t>]:</a:t>
            </a:r>
            <a:r>
              <a:rPr lang="tr-TR" dirty="0"/>
              <a:t> Belirli bir dala geçiş yapar. Çalışma alanını ve dosyaları seçilen dala göre günceller.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merge</a:t>
            </a:r>
            <a:r>
              <a:rPr lang="tr-TR" b="1" dirty="0"/>
              <a:t> [</a:t>
            </a:r>
            <a:r>
              <a:rPr lang="tr-TR" b="1" dirty="0" err="1"/>
              <a:t>dal_adı</a:t>
            </a:r>
            <a:r>
              <a:rPr lang="tr-TR" b="1" dirty="0"/>
              <a:t>]:</a:t>
            </a:r>
            <a:r>
              <a:rPr lang="tr-TR" dirty="0"/>
              <a:t> Belirli bir dalı mevcut dala birleştirir. Farklı dallardaki değişiklikleri birleştirir.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pull</a:t>
            </a:r>
            <a:r>
              <a:rPr lang="tr-TR" b="1" dirty="0"/>
              <a:t>:</a:t>
            </a:r>
            <a:r>
              <a:rPr lang="tr-TR" dirty="0"/>
              <a:t> Uzak depodan değişiklikleri çeker ve lokal depoya uygular. Genellikle diğer ekip üyelerinin yaptığı güncellemeleri almak için kullanılır.</a:t>
            </a:r>
          </a:p>
          <a:p>
            <a:pPr algn="just"/>
            <a:r>
              <a:rPr lang="tr-TR" b="1" dirty="0"/>
              <a:t>git </a:t>
            </a:r>
            <a:r>
              <a:rPr lang="tr-TR" b="1" dirty="0" err="1"/>
              <a:t>push</a:t>
            </a:r>
            <a:r>
              <a:rPr lang="tr-TR" b="1" dirty="0"/>
              <a:t>:</a:t>
            </a:r>
            <a:r>
              <a:rPr lang="tr-TR" dirty="0"/>
              <a:t> Yerel deponuzdaki </a:t>
            </a:r>
            <a:r>
              <a:rPr lang="tr-TR" dirty="0" err="1"/>
              <a:t>commitleri</a:t>
            </a:r>
            <a:r>
              <a:rPr lang="tr-TR" dirty="0"/>
              <a:t> uzak depoya gönderir. Yapılan değişiklikleri paylaşmak ve diğer ekip üyeleriyle senkronize olmak için kullanılır</a:t>
            </a:r>
            <a:r>
              <a:rPr lang="tr-TR" dirty="0" smtClean="0"/>
              <a:t>.</a:t>
            </a:r>
          </a:p>
          <a:p>
            <a:pPr algn="just"/>
            <a:r>
              <a:rPr lang="tr-TR" b="1" dirty="0"/>
              <a:t>g</a:t>
            </a:r>
            <a:r>
              <a:rPr lang="tr-TR" b="1" dirty="0" smtClean="0"/>
              <a:t>it </a:t>
            </a:r>
            <a:r>
              <a:rPr lang="tr-TR" b="1" dirty="0" err="1" smtClean="0"/>
              <a:t>remote</a:t>
            </a:r>
            <a:r>
              <a:rPr lang="tr-TR" b="1" dirty="0" smtClean="0"/>
              <a:t>: </a:t>
            </a:r>
            <a:r>
              <a:rPr lang="tr-TR" dirty="0" err="1" smtClean="0"/>
              <a:t>Git'in</a:t>
            </a:r>
            <a:r>
              <a:rPr lang="tr-TR" dirty="0" smtClean="0"/>
              <a:t> </a:t>
            </a:r>
            <a:r>
              <a:rPr lang="tr-TR" dirty="0"/>
              <a:t>uzak depoları (</a:t>
            </a:r>
            <a:r>
              <a:rPr lang="tr-TR" dirty="0" err="1"/>
              <a:t>remote</a:t>
            </a:r>
            <a:r>
              <a:rPr lang="tr-TR" dirty="0"/>
              <a:t> </a:t>
            </a:r>
            <a:r>
              <a:rPr lang="tr-TR" dirty="0" err="1"/>
              <a:t>repositories</a:t>
            </a:r>
            <a:r>
              <a:rPr lang="tr-TR" dirty="0"/>
              <a:t>) yönetmek için kullanılan bir komuttur. Uzak depolar, genellikle projenizi paylaştığınız veya diğer geliştiricilerle işbirliği yaptığınız depolardır. Bu komut, uzak depoları eklemek, kaldırmak veya listelemek gibi işlemleri gerçekleştirmenizi sağlar</a:t>
            </a:r>
            <a:r>
              <a:rPr lang="tr-TR" dirty="0" smtClean="0"/>
              <a:t>.</a:t>
            </a:r>
          </a:p>
          <a:p>
            <a:pPr algn="just"/>
            <a:endParaRPr lang="tr-TR" dirty="0" smtClean="0"/>
          </a:p>
          <a:p>
            <a:pPr marL="0" indent="0" algn="just">
              <a:buNone/>
            </a:pPr>
            <a:r>
              <a:rPr lang="tr-TR" dirty="0"/>
              <a:t>Bu komutlar, temel Git işlemlerini gerçekleştirmenize yardımcı olur ve projelerinizi düzenli bir şekilde yönetmenizi sağlar.</a:t>
            </a:r>
          </a:p>
          <a:p>
            <a:pPr marL="0" indent="0" algn="just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1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28180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https://git-scm.com/download/win</a:t>
            </a:r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6" y="2415511"/>
            <a:ext cx="4461998" cy="3933334"/>
          </a:xfrm>
          <a:prstGeom prst="rect">
            <a:avLst/>
          </a:prstGeo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09" y="2326120"/>
            <a:ext cx="507538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5">
                    <a:lumMod val="75000"/>
                  </a:schemeClr>
                </a:solidFill>
              </a:rPr>
              <a:t>Git Kurulumu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4579"/>
            <a:ext cx="5331690" cy="4436629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6" y="1764579"/>
            <a:ext cx="5227781" cy="443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2191</Words>
  <Application>Microsoft Office PowerPoint</Application>
  <PresentationFormat>Geniş ekran</PresentationFormat>
  <Paragraphs>213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Teması</vt:lpstr>
      <vt:lpstr>Git Nedir? </vt:lpstr>
      <vt:lpstr>Neden Git Kullanmalıyız?</vt:lpstr>
      <vt:lpstr>Temel Kavramlar</vt:lpstr>
      <vt:lpstr>Temel Kavramlar</vt:lpstr>
      <vt:lpstr>Git’ in Çalışma Mantığı</vt:lpstr>
      <vt:lpstr>Git Terimleri</vt:lpstr>
      <vt:lpstr>Git Terimleri</vt:lpstr>
      <vt:lpstr>Git Kurulumu</vt:lpstr>
      <vt:lpstr>Git Kurulumu</vt:lpstr>
      <vt:lpstr>Git Kurulumu</vt:lpstr>
      <vt:lpstr>Git Kurulumu</vt:lpstr>
      <vt:lpstr>Git Kurulumu</vt:lpstr>
      <vt:lpstr>Git Kurulumu</vt:lpstr>
      <vt:lpstr>Git Kurulumu</vt:lpstr>
      <vt:lpstr>Git Kurulumu</vt:lpstr>
      <vt:lpstr>Git Kurulumu</vt:lpstr>
      <vt:lpstr>2.BÖLÜM</vt:lpstr>
      <vt:lpstr>GitHub Deposu Oluşturma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.gitignore</vt:lpstr>
      <vt:lpstr>.gitignore</vt:lpstr>
      <vt:lpstr>.gitignore</vt:lpstr>
      <vt:lpstr>.gitignore</vt:lpstr>
      <vt:lpstr>.gitignore</vt:lpstr>
      <vt:lpstr>.gitignore</vt:lpstr>
      <vt:lpstr>.gitignore</vt:lpstr>
      <vt:lpstr>.gitignore</vt:lpstr>
      <vt:lpstr>branch</vt:lpstr>
      <vt:lpstr>Github üzerinden dal oluşturma</vt:lpstr>
      <vt:lpstr>Github üzerinden dal oluşturma</vt:lpstr>
      <vt:lpstr>Github üzerinden dal oluşturma</vt:lpstr>
      <vt:lpstr>Github üzerinden dal oluşturma</vt:lpstr>
      <vt:lpstr>Github üzerinden dal oluşturma</vt:lpstr>
      <vt:lpstr>Github üzerinden dal oluşturma</vt:lpstr>
      <vt:lpstr>Dalları birleştirme (Merge)</vt:lpstr>
      <vt:lpstr>Dalları birleştirme (Merge)</vt:lpstr>
      <vt:lpstr>Dalları birleştirme (Merge)</vt:lpstr>
      <vt:lpstr>Dalları birleştirme (Merge)</vt:lpstr>
      <vt:lpstr>Dalları birleştirme (Merge)</vt:lpstr>
      <vt:lpstr>Github’ a eklenen dosyaları çekme</vt:lpstr>
      <vt:lpstr>Terminal kullanarak branch oluşturma</vt:lpstr>
      <vt:lpstr>Terminal kullanarak branch oluşturma</vt:lpstr>
      <vt:lpstr>Terminal kullanarak branch oluşturma</vt:lpstr>
      <vt:lpstr>Terminal kullanarak branch oluşturma</vt:lpstr>
      <vt:lpstr>Readme dosyası</vt:lpstr>
      <vt:lpstr>Readme dosyası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BEYZANUR DURMUŞ</dc:creator>
  <cp:lastModifiedBy>BEYZANUR DURMUŞ</cp:lastModifiedBy>
  <cp:revision>13</cp:revision>
  <dcterms:created xsi:type="dcterms:W3CDTF">2024-03-05T07:59:35Z</dcterms:created>
  <dcterms:modified xsi:type="dcterms:W3CDTF">2024-03-07T18:24:04Z</dcterms:modified>
</cp:coreProperties>
</file>